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23"/>
  </p:notesMasterIdLst>
  <p:sldIdLst>
    <p:sldId id="257" r:id="rId5"/>
    <p:sldId id="285" r:id="rId6"/>
    <p:sldId id="289" r:id="rId7"/>
    <p:sldId id="271" r:id="rId8"/>
    <p:sldId id="272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7" r:id="rId18"/>
    <p:sldId id="286" r:id="rId19"/>
    <p:sldId id="288" r:id="rId20"/>
    <p:sldId id="283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69" autoAdjust="0"/>
  </p:normalViewPr>
  <p:slideViewPr>
    <p:cSldViewPr snapToGrid="0">
      <p:cViewPr varScale="1">
        <p:scale>
          <a:sx n="57" d="100"/>
          <a:sy n="57" d="100"/>
        </p:scale>
        <p:origin x="15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47FBB-7603-46CE-A193-9B4E40B1BE6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287CA10D-D4AE-4C82-8F70-C335E5C3E0C0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altLang="en-US" sz="2400" b="1" dirty="0"/>
            <a:t>int:  </a:t>
          </a:r>
          <a:r>
            <a:rPr lang="en-US" altLang="en-US" sz="2400" dirty="0"/>
            <a:t>can be used to store integer numbers (values with no decimal places).</a:t>
          </a:r>
          <a:endParaRPr lang="en-IN" sz="2400" dirty="0"/>
        </a:p>
      </dgm:t>
    </dgm:pt>
    <dgm:pt modelId="{FEA17060-D7B3-466D-8FA7-8C5016DEF045}" type="parTrans" cxnId="{58C09C9A-8097-4605-98D5-2C200496CD9E}">
      <dgm:prSet/>
      <dgm:spPr/>
      <dgm:t>
        <a:bodyPr/>
        <a:lstStyle/>
        <a:p>
          <a:endParaRPr lang="en-IN"/>
        </a:p>
      </dgm:t>
    </dgm:pt>
    <dgm:pt modelId="{3B67FE41-C0A5-4D87-AFD8-343A4B8A8EF9}" type="sibTrans" cxnId="{58C09C9A-8097-4605-98D5-2C200496CD9E}">
      <dgm:prSet/>
      <dgm:spPr/>
      <dgm:t>
        <a:bodyPr/>
        <a:lstStyle/>
        <a:p>
          <a:endParaRPr lang="en-IN"/>
        </a:p>
      </dgm:t>
    </dgm:pt>
    <dgm:pt modelId="{7019BFE2-8591-40BC-B76C-6E8A7D552D9D}">
      <dgm:prSet custT="1"/>
      <dgm:spPr/>
      <dgm:t>
        <a:bodyPr/>
        <a:lstStyle/>
        <a:p>
          <a:r>
            <a:rPr lang="en-US" altLang="en-US" sz="2400" b="1" dirty="0"/>
            <a:t>float:  </a:t>
          </a:r>
          <a:r>
            <a:rPr lang="en-US" altLang="en-US" sz="2400" dirty="0"/>
            <a:t>can be used for storing floating-point numbers (values containing decimal places).</a:t>
          </a:r>
        </a:p>
      </dgm:t>
    </dgm:pt>
    <dgm:pt modelId="{54751F27-8437-4830-9D18-5C2A10B9F55D}" type="parTrans" cxnId="{127AC4F4-2DB7-4760-B804-4CC151FF55CE}">
      <dgm:prSet/>
      <dgm:spPr/>
      <dgm:t>
        <a:bodyPr/>
        <a:lstStyle/>
        <a:p>
          <a:endParaRPr lang="en-IN"/>
        </a:p>
      </dgm:t>
    </dgm:pt>
    <dgm:pt modelId="{151C20A5-A26D-4A44-932D-8C2BD0535348}" type="sibTrans" cxnId="{127AC4F4-2DB7-4760-B804-4CC151FF55CE}">
      <dgm:prSet/>
      <dgm:spPr/>
      <dgm:t>
        <a:bodyPr/>
        <a:lstStyle/>
        <a:p>
          <a:endParaRPr lang="en-IN"/>
        </a:p>
      </dgm:t>
    </dgm:pt>
    <dgm:pt modelId="{D03BFAD6-C19C-44B4-A99E-1150501A8067}">
      <dgm:prSet custT="1"/>
      <dgm:spPr/>
      <dgm:t>
        <a:bodyPr/>
        <a:lstStyle/>
        <a:p>
          <a:r>
            <a:rPr lang="en-US" altLang="en-US" sz="2400" b="1" dirty="0"/>
            <a:t>double: </a:t>
          </a:r>
          <a:r>
            <a:rPr lang="en-US" altLang="en-US" sz="2400" dirty="0"/>
            <a:t>the same as type float, and roughly twice the size of float.</a:t>
          </a:r>
        </a:p>
      </dgm:t>
    </dgm:pt>
    <dgm:pt modelId="{133CD90C-B976-4EAA-8446-30E2384B0722}" type="parTrans" cxnId="{BE94170C-9E90-488B-AB73-7C1680D88242}">
      <dgm:prSet/>
      <dgm:spPr/>
      <dgm:t>
        <a:bodyPr/>
        <a:lstStyle/>
        <a:p>
          <a:endParaRPr lang="en-IN"/>
        </a:p>
      </dgm:t>
    </dgm:pt>
    <dgm:pt modelId="{1C37CFE4-496A-484A-BC3C-AB0DA2F33794}" type="sibTrans" cxnId="{BE94170C-9E90-488B-AB73-7C1680D88242}">
      <dgm:prSet/>
      <dgm:spPr/>
      <dgm:t>
        <a:bodyPr/>
        <a:lstStyle/>
        <a:p>
          <a:endParaRPr lang="en-IN"/>
        </a:p>
      </dgm:t>
    </dgm:pt>
    <dgm:pt modelId="{F077ACA1-50CA-46F7-A1B4-598D1597AEAA}">
      <dgm:prSet custT="1"/>
      <dgm:spPr/>
      <dgm:t>
        <a:bodyPr/>
        <a:lstStyle/>
        <a:p>
          <a:r>
            <a:rPr lang="en-US" altLang="en-US" sz="2400" b="1" dirty="0"/>
            <a:t>char:</a:t>
          </a:r>
          <a:r>
            <a:rPr lang="en-US" altLang="en-US" sz="2400" dirty="0"/>
            <a:t> can be used to store a single character, such as the letter </a:t>
          </a:r>
          <a:r>
            <a:rPr lang="en-US" altLang="en-US" sz="2400" i="1" dirty="0"/>
            <a:t>a</a:t>
          </a:r>
          <a:r>
            <a:rPr lang="en-US" altLang="en-US" sz="2400" dirty="0"/>
            <a:t>, the digit character </a:t>
          </a:r>
          <a:r>
            <a:rPr lang="en-US" altLang="en-US" sz="2400" i="1" dirty="0"/>
            <a:t>6</a:t>
          </a:r>
          <a:r>
            <a:rPr lang="en-US" altLang="en-US" sz="2400" dirty="0"/>
            <a:t>, or a semicolon. </a:t>
          </a:r>
        </a:p>
      </dgm:t>
    </dgm:pt>
    <dgm:pt modelId="{7D8377B9-717C-42D5-B46B-3D7DAF5D4D71}" type="parTrans" cxnId="{E50EB740-A22B-4725-AC2A-ADB13FE31E69}">
      <dgm:prSet/>
      <dgm:spPr/>
      <dgm:t>
        <a:bodyPr/>
        <a:lstStyle/>
        <a:p>
          <a:endParaRPr lang="en-IN"/>
        </a:p>
      </dgm:t>
    </dgm:pt>
    <dgm:pt modelId="{4702D87B-E55D-4C0E-863B-FB18F9D3D7D4}" type="sibTrans" cxnId="{E50EB740-A22B-4725-AC2A-ADB13FE31E69}">
      <dgm:prSet/>
      <dgm:spPr/>
      <dgm:t>
        <a:bodyPr/>
        <a:lstStyle/>
        <a:p>
          <a:endParaRPr lang="en-IN"/>
        </a:p>
      </dgm:t>
    </dgm:pt>
    <dgm:pt modelId="{204EE5E2-F62C-4127-9B45-A6F5EF0D5F16}">
      <dgm:prSet custT="1"/>
      <dgm:spPr/>
      <dgm:t>
        <a:bodyPr/>
        <a:lstStyle/>
        <a:p>
          <a:r>
            <a:rPr lang="en-US" altLang="en-US" sz="2400" b="1" dirty="0"/>
            <a:t>void: </a:t>
          </a:r>
          <a:r>
            <a:rPr lang="en-US" altLang="en-US" sz="2400" dirty="0"/>
            <a:t>is used to denote nothing or empty.</a:t>
          </a:r>
        </a:p>
      </dgm:t>
    </dgm:pt>
    <dgm:pt modelId="{0CE8D260-3106-443A-9A5D-7B9BD1692551}" type="parTrans" cxnId="{BC5A65F0-A042-46AC-9A7F-DF01CFD584EF}">
      <dgm:prSet/>
      <dgm:spPr/>
      <dgm:t>
        <a:bodyPr/>
        <a:lstStyle/>
        <a:p>
          <a:endParaRPr lang="en-IN"/>
        </a:p>
      </dgm:t>
    </dgm:pt>
    <dgm:pt modelId="{6A24E04B-8C85-46BC-BCA1-7C3C92174F54}" type="sibTrans" cxnId="{BC5A65F0-A042-46AC-9A7F-DF01CFD584EF}">
      <dgm:prSet/>
      <dgm:spPr/>
      <dgm:t>
        <a:bodyPr/>
        <a:lstStyle/>
        <a:p>
          <a:endParaRPr lang="en-IN"/>
        </a:p>
      </dgm:t>
    </dgm:pt>
    <dgm:pt modelId="{4AFADF58-3F22-4396-831B-ED6EB80D5668}" type="pres">
      <dgm:prSet presAssocID="{70F47FBB-7603-46CE-A193-9B4E40B1BE67}" presName="Name0" presStyleCnt="0">
        <dgm:presLayoutVars>
          <dgm:chMax val="7"/>
          <dgm:chPref val="7"/>
          <dgm:dir/>
        </dgm:presLayoutVars>
      </dgm:prSet>
      <dgm:spPr/>
    </dgm:pt>
    <dgm:pt modelId="{54B11761-06F7-46CE-A402-68E7373CD0FB}" type="pres">
      <dgm:prSet presAssocID="{70F47FBB-7603-46CE-A193-9B4E40B1BE67}" presName="Name1" presStyleCnt="0"/>
      <dgm:spPr/>
    </dgm:pt>
    <dgm:pt modelId="{C990F09A-C6CF-48FA-AD4E-7685EF0196AA}" type="pres">
      <dgm:prSet presAssocID="{70F47FBB-7603-46CE-A193-9B4E40B1BE67}" presName="cycle" presStyleCnt="0"/>
      <dgm:spPr/>
    </dgm:pt>
    <dgm:pt modelId="{0BD06F80-1509-4658-9C81-0F33ED3DED61}" type="pres">
      <dgm:prSet presAssocID="{70F47FBB-7603-46CE-A193-9B4E40B1BE67}" presName="srcNode" presStyleLbl="node1" presStyleIdx="0" presStyleCnt="5"/>
      <dgm:spPr/>
    </dgm:pt>
    <dgm:pt modelId="{EB276831-E03F-4E42-B00C-10478399CF13}" type="pres">
      <dgm:prSet presAssocID="{70F47FBB-7603-46CE-A193-9B4E40B1BE67}" presName="conn" presStyleLbl="parChTrans1D2" presStyleIdx="0" presStyleCnt="1"/>
      <dgm:spPr/>
    </dgm:pt>
    <dgm:pt modelId="{30286621-CDBF-4191-A28C-E40FDFFD6FC2}" type="pres">
      <dgm:prSet presAssocID="{70F47FBB-7603-46CE-A193-9B4E40B1BE67}" presName="extraNode" presStyleLbl="node1" presStyleIdx="0" presStyleCnt="5"/>
      <dgm:spPr/>
    </dgm:pt>
    <dgm:pt modelId="{691556E2-251B-4661-8080-B4C765BF2740}" type="pres">
      <dgm:prSet presAssocID="{70F47FBB-7603-46CE-A193-9B4E40B1BE67}" presName="dstNode" presStyleLbl="node1" presStyleIdx="0" presStyleCnt="5"/>
      <dgm:spPr/>
    </dgm:pt>
    <dgm:pt modelId="{F3EB7CA0-612A-42C1-955C-447181EEDF02}" type="pres">
      <dgm:prSet presAssocID="{287CA10D-D4AE-4C82-8F70-C335E5C3E0C0}" presName="text_1" presStyleLbl="node1" presStyleIdx="0" presStyleCnt="5">
        <dgm:presLayoutVars>
          <dgm:bulletEnabled val="1"/>
        </dgm:presLayoutVars>
      </dgm:prSet>
      <dgm:spPr/>
    </dgm:pt>
    <dgm:pt modelId="{2AB687F2-6EBE-4E05-9507-D670B75F4391}" type="pres">
      <dgm:prSet presAssocID="{287CA10D-D4AE-4C82-8F70-C335E5C3E0C0}" presName="accent_1" presStyleCnt="0"/>
      <dgm:spPr/>
    </dgm:pt>
    <dgm:pt modelId="{CBC191AF-8F0E-490E-B610-A49233C41613}" type="pres">
      <dgm:prSet presAssocID="{287CA10D-D4AE-4C82-8F70-C335E5C3E0C0}" presName="accentRepeatNode" presStyleLbl="solidFgAcc1" presStyleIdx="0" presStyleCnt="5"/>
      <dgm:spPr/>
    </dgm:pt>
    <dgm:pt modelId="{7EEDE51F-1CF7-4C86-83C2-5E7276EEEA28}" type="pres">
      <dgm:prSet presAssocID="{7019BFE2-8591-40BC-B76C-6E8A7D552D9D}" presName="text_2" presStyleLbl="node1" presStyleIdx="1" presStyleCnt="5">
        <dgm:presLayoutVars>
          <dgm:bulletEnabled val="1"/>
        </dgm:presLayoutVars>
      </dgm:prSet>
      <dgm:spPr/>
    </dgm:pt>
    <dgm:pt modelId="{F3A21E60-0DD7-479C-86FE-DC8C476AB4D7}" type="pres">
      <dgm:prSet presAssocID="{7019BFE2-8591-40BC-B76C-6E8A7D552D9D}" presName="accent_2" presStyleCnt="0"/>
      <dgm:spPr/>
    </dgm:pt>
    <dgm:pt modelId="{CD6E827D-EA81-4DB8-8F73-B4A0FD75BEEB}" type="pres">
      <dgm:prSet presAssocID="{7019BFE2-8591-40BC-B76C-6E8A7D552D9D}" presName="accentRepeatNode" presStyleLbl="solidFgAcc1" presStyleIdx="1" presStyleCnt="5"/>
      <dgm:spPr/>
    </dgm:pt>
    <dgm:pt modelId="{72C2851C-C477-4B9C-991B-B41B1FA6E435}" type="pres">
      <dgm:prSet presAssocID="{D03BFAD6-C19C-44B4-A99E-1150501A8067}" presName="text_3" presStyleLbl="node1" presStyleIdx="2" presStyleCnt="5">
        <dgm:presLayoutVars>
          <dgm:bulletEnabled val="1"/>
        </dgm:presLayoutVars>
      </dgm:prSet>
      <dgm:spPr/>
    </dgm:pt>
    <dgm:pt modelId="{7818B059-F690-41D8-92C4-CF40042E1168}" type="pres">
      <dgm:prSet presAssocID="{D03BFAD6-C19C-44B4-A99E-1150501A8067}" presName="accent_3" presStyleCnt="0"/>
      <dgm:spPr/>
    </dgm:pt>
    <dgm:pt modelId="{31DD2EB7-32B9-4F9A-8FFE-78F2CECD7994}" type="pres">
      <dgm:prSet presAssocID="{D03BFAD6-C19C-44B4-A99E-1150501A8067}" presName="accentRepeatNode" presStyleLbl="solidFgAcc1" presStyleIdx="2" presStyleCnt="5"/>
      <dgm:spPr/>
    </dgm:pt>
    <dgm:pt modelId="{5E38B130-0C32-4C43-BF09-7906276462D2}" type="pres">
      <dgm:prSet presAssocID="{F077ACA1-50CA-46F7-A1B4-598D1597AEAA}" presName="text_4" presStyleLbl="node1" presStyleIdx="3" presStyleCnt="5" custScaleY="118799">
        <dgm:presLayoutVars>
          <dgm:bulletEnabled val="1"/>
        </dgm:presLayoutVars>
      </dgm:prSet>
      <dgm:spPr/>
    </dgm:pt>
    <dgm:pt modelId="{12FB8EB0-47C8-47CF-A20C-F199F37B7F00}" type="pres">
      <dgm:prSet presAssocID="{F077ACA1-50CA-46F7-A1B4-598D1597AEAA}" presName="accent_4" presStyleCnt="0"/>
      <dgm:spPr/>
    </dgm:pt>
    <dgm:pt modelId="{E46F3CD6-0EA9-4388-A561-2542DE7564EA}" type="pres">
      <dgm:prSet presAssocID="{F077ACA1-50CA-46F7-A1B4-598D1597AEAA}" presName="accentRepeatNode" presStyleLbl="solidFgAcc1" presStyleIdx="3" presStyleCnt="5"/>
      <dgm:spPr/>
    </dgm:pt>
    <dgm:pt modelId="{4E74A953-0BD4-4E1D-9F5D-73C5B0C91756}" type="pres">
      <dgm:prSet presAssocID="{204EE5E2-F62C-4127-9B45-A6F5EF0D5F16}" presName="text_5" presStyleLbl="node1" presStyleIdx="4" presStyleCnt="5">
        <dgm:presLayoutVars>
          <dgm:bulletEnabled val="1"/>
        </dgm:presLayoutVars>
      </dgm:prSet>
      <dgm:spPr/>
    </dgm:pt>
    <dgm:pt modelId="{82D9D9AA-3BB1-4C40-AD7E-7FFE4267D057}" type="pres">
      <dgm:prSet presAssocID="{204EE5E2-F62C-4127-9B45-A6F5EF0D5F16}" presName="accent_5" presStyleCnt="0"/>
      <dgm:spPr/>
    </dgm:pt>
    <dgm:pt modelId="{8E03B3AA-16C7-4E32-AC86-96A861E8C9A3}" type="pres">
      <dgm:prSet presAssocID="{204EE5E2-F62C-4127-9B45-A6F5EF0D5F16}" presName="accentRepeatNode" presStyleLbl="solidFgAcc1" presStyleIdx="4" presStyleCnt="5"/>
      <dgm:spPr/>
    </dgm:pt>
  </dgm:ptLst>
  <dgm:cxnLst>
    <dgm:cxn modelId="{BE94170C-9E90-488B-AB73-7C1680D88242}" srcId="{70F47FBB-7603-46CE-A193-9B4E40B1BE67}" destId="{D03BFAD6-C19C-44B4-A99E-1150501A8067}" srcOrd="2" destOrd="0" parTransId="{133CD90C-B976-4EAA-8446-30E2384B0722}" sibTransId="{1C37CFE4-496A-484A-BC3C-AB0DA2F33794}"/>
    <dgm:cxn modelId="{FFB34E11-C39D-4DAE-8E10-1060AA973DE3}" type="presOf" srcId="{70F47FBB-7603-46CE-A193-9B4E40B1BE67}" destId="{4AFADF58-3F22-4396-831B-ED6EB80D5668}" srcOrd="0" destOrd="0" presId="urn:microsoft.com/office/officeart/2008/layout/VerticalCurvedList"/>
    <dgm:cxn modelId="{76357314-270B-4935-83F6-CFCBB3DFFA42}" type="presOf" srcId="{3B67FE41-C0A5-4D87-AFD8-343A4B8A8EF9}" destId="{EB276831-E03F-4E42-B00C-10478399CF13}" srcOrd="0" destOrd="0" presId="urn:microsoft.com/office/officeart/2008/layout/VerticalCurvedList"/>
    <dgm:cxn modelId="{2E87A435-D6ED-4F19-91E6-AD5095010005}" type="presOf" srcId="{287CA10D-D4AE-4C82-8F70-C335E5C3E0C0}" destId="{F3EB7CA0-612A-42C1-955C-447181EEDF02}" srcOrd="0" destOrd="0" presId="urn:microsoft.com/office/officeart/2008/layout/VerticalCurvedList"/>
    <dgm:cxn modelId="{E50EB740-A22B-4725-AC2A-ADB13FE31E69}" srcId="{70F47FBB-7603-46CE-A193-9B4E40B1BE67}" destId="{F077ACA1-50CA-46F7-A1B4-598D1597AEAA}" srcOrd="3" destOrd="0" parTransId="{7D8377B9-717C-42D5-B46B-3D7DAF5D4D71}" sibTransId="{4702D87B-E55D-4C0E-863B-FB18F9D3D7D4}"/>
    <dgm:cxn modelId="{451CF774-0A88-4C43-84E8-609754EB97D3}" type="presOf" srcId="{204EE5E2-F62C-4127-9B45-A6F5EF0D5F16}" destId="{4E74A953-0BD4-4E1D-9F5D-73C5B0C91756}" srcOrd="0" destOrd="0" presId="urn:microsoft.com/office/officeart/2008/layout/VerticalCurvedList"/>
    <dgm:cxn modelId="{27BD3377-8F17-4A90-8CFD-9364EC62095D}" type="presOf" srcId="{D03BFAD6-C19C-44B4-A99E-1150501A8067}" destId="{72C2851C-C477-4B9C-991B-B41B1FA6E435}" srcOrd="0" destOrd="0" presId="urn:microsoft.com/office/officeart/2008/layout/VerticalCurvedList"/>
    <dgm:cxn modelId="{58C09C9A-8097-4605-98D5-2C200496CD9E}" srcId="{70F47FBB-7603-46CE-A193-9B4E40B1BE67}" destId="{287CA10D-D4AE-4C82-8F70-C335E5C3E0C0}" srcOrd="0" destOrd="0" parTransId="{FEA17060-D7B3-466D-8FA7-8C5016DEF045}" sibTransId="{3B67FE41-C0A5-4D87-AFD8-343A4B8A8EF9}"/>
    <dgm:cxn modelId="{671B2CB3-36A5-4DAE-9EA7-77D49D336B92}" type="presOf" srcId="{F077ACA1-50CA-46F7-A1B4-598D1597AEAA}" destId="{5E38B130-0C32-4C43-BF09-7906276462D2}" srcOrd="0" destOrd="0" presId="urn:microsoft.com/office/officeart/2008/layout/VerticalCurvedList"/>
    <dgm:cxn modelId="{239968CA-3935-4EB6-8077-41E23A3725EF}" type="presOf" srcId="{7019BFE2-8591-40BC-B76C-6E8A7D552D9D}" destId="{7EEDE51F-1CF7-4C86-83C2-5E7276EEEA28}" srcOrd="0" destOrd="0" presId="urn:microsoft.com/office/officeart/2008/layout/VerticalCurvedList"/>
    <dgm:cxn modelId="{BC5A65F0-A042-46AC-9A7F-DF01CFD584EF}" srcId="{70F47FBB-7603-46CE-A193-9B4E40B1BE67}" destId="{204EE5E2-F62C-4127-9B45-A6F5EF0D5F16}" srcOrd="4" destOrd="0" parTransId="{0CE8D260-3106-443A-9A5D-7B9BD1692551}" sibTransId="{6A24E04B-8C85-46BC-BCA1-7C3C92174F54}"/>
    <dgm:cxn modelId="{127AC4F4-2DB7-4760-B804-4CC151FF55CE}" srcId="{70F47FBB-7603-46CE-A193-9B4E40B1BE67}" destId="{7019BFE2-8591-40BC-B76C-6E8A7D552D9D}" srcOrd="1" destOrd="0" parTransId="{54751F27-8437-4830-9D18-5C2A10B9F55D}" sibTransId="{151C20A5-A26D-4A44-932D-8C2BD0535348}"/>
    <dgm:cxn modelId="{EC1775A8-9789-4242-AC4B-352C8018FD6E}" type="presParOf" srcId="{4AFADF58-3F22-4396-831B-ED6EB80D5668}" destId="{54B11761-06F7-46CE-A402-68E7373CD0FB}" srcOrd="0" destOrd="0" presId="urn:microsoft.com/office/officeart/2008/layout/VerticalCurvedList"/>
    <dgm:cxn modelId="{210051E9-7E68-44CE-A084-743449956FF3}" type="presParOf" srcId="{54B11761-06F7-46CE-A402-68E7373CD0FB}" destId="{C990F09A-C6CF-48FA-AD4E-7685EF0196AA}" srcOrd="0" destOrd="0" presId="urn:microsoft.com/office/officeart/2008/layout/VerticalCurvedList"/>
    <dgm:cxn modelId="{6CD6406F-08DA-44EF-93EC-7371A0172762}" type="presParOf" srcId="{C990F09A-C6CF-48FA-AD4E-7685EF0196AA}" destId="{0BD06F80-1509-4658-9C81-0F33ED3DED61}" srcOrd="0" destOrd="0" presId="urn:microsoft.com/office/officeart/2008/layout/VerticalCurvedList"/>
    <dgm:cxn modelId="{4385FBE1-79AE-4820-AC58-502330B162D8}" type="presParOf" srcId="{C990F09A-C6CF-48FA-AD4E-7685EF0196AA}" destId="{EB276831-E03F-4E42-B00C-10478399CF13}" srcOrd="1" destOrd="0" presId="urn:microsoft.com/office/officeart/2008/layout/VerticalCurvedList"/>
    <dgm:cxn modelId="{0344B6F5-CD4E-4BF7-95AD-555A2ADB1992}" type="presParOf" srcId="{C990F09A-C6CF-48FA-AD4E-7685EF0196AA}" destId="{30286621-CDBF-4191-A28C-E40FDFFD6FC2}" srcOrd="2" destOrd="0" presId="urn:microsoft.com/office/officeart/2008/layout/VerticalCurvedList"/>
    <dgm:cxn modelId="{AB8E4814-87BF-4E2A-8A77-26977E7977C8}" type="presParOf" srcId="{C990F09A-C6CF-48FA-AD4E-7685EF0196AA}" destId="{691556E2-251B-4661-8080-B4C765BF2740}" srcOrd="3" destOrd="0" presId="urn:microsoft.com/office/officeart/2008/layout/VerticalCurvedList"/>
    <dgm:cxn modelId="{CE56D098-64DC-470E-9EC2-62C6A39A1348}" type="presParOf" srcId="{54B11761-06F7-46CE-A402-68E7373CD0FB}" destId="{F3EB7CA0-612A-42C1-955C-447181EEDF02}" srcOrd="1" destOrd="0" presId="urn:microsoft.com/office/officeart/2008/layout/VerticalCurvedList"/>
    <dgm:cxn modelId="{8CB7A6FC-216C-4DA4-AFAF-BA3C56350AC4}" type="presParOf" srcId="{54B11761-06F7-46CE-A402-68E7373CD0FB}" destId="{2AB687F2-6EBE-4E05-9507-D670B75F4391}" srcOrd="2" destOrd="0" presId="urn:microsoft.com/office/officeart/2008/layout/VerticalCurvedList"/>
    <dgm:cxn modelId="{B0F85F50-D859-4C2D-948B-8F8DDF66674D}" type="presParOf" srcId="{2AB687F2-6EBE-4E05-9507-D670B75F4391}" destId="{CBC191AF-8F0E-490E-B610-A49233C41613}" srcOrd="0" destOrd="0" presId="urn:microsoft.com/office/officeart/2008/layout/VerticalCurvedList"/>
    <dgm:cxn modelId="{856ECABD-9C3F-41C5-8B4A-6903C69DE0D4}" type="presParOf" srcId="{54B11761-06F7-46CE-A402-68E7373CD0FB}" destId="{7EEDE51F-1CF7-4C86-83C2-5E7276EEEA28}" srcOrd="3" destOrd="0" presId="urn:microsoft.com/office/officeart/2008/layout/VerticalCurvedList"/>
    <dgm:cxn modelId="{33EB579B-9DC3-4DB3-AB0E-C30EBE8DBB65}" type="presParOf" srcId="{54B11761-06F7-46CE-A402-68E7373CD0FB}" destId="{F3A21E60-0DD7-479C-86FE-DC8C476AB4D7}" srcOrd="4" destOrd="0" presId="urn:microsoft.com/office/officeart/2008/layout/VerticalCurvedList"/>
    <dgm:cxn modelId="{3270EEEF-98B2-4BC0-8F76-56ADC7027D64}" type="presParOf" srcId="{F3A21E60-0DD7-479C-86FE-DC8C476AB4D7}" destId="{CD6E827D-EA81-4DB8-8F73-B4A0FD75BEEB}" srcOrd="0" destOrd="0" presId="urn:microsoft.com/office/officeart/2008/layout/VerticalCurvedList"/>
    <dgm:cxn modelId="{3B795E01-AE96-41B4-B04C-9CB29E5F0711}" type="presParOf" srcId="{54B11761-06F7-46CE-A402-68E7373CD0FB}" destId="{72C2851C-C477-4B9C-991B-B41B1FA6E435}" srcOrd="5" destOrd="0" presId="urn:microsoft.com/office/officeart/2008/layout/VerticalCurvedList"/>
    <dgm:cxn modelId="{420D73A5-4F15-448C-8943-E960E11D2CAE}" type="presParOf" srcId="{54B11761-06F7-46CE-A402-68E7373CD0FB}" destId="{7818B059-F690-41D8-92C4-CF40042E1168}" srcOrd="6" destOrd="0" presId="urn:microsoft.com/office/officeart/2008/layout/VerticalCurvedList"/>
    <dgm:cxn modelId="{95483E3F-D117-4C77-A4E9-A1320A34254F}" type="presParOf" srcId="{7818B059-F690-41D8-92C4-CF40042E1168}" destId="{31DD2EB7-32B9-4F9A-8FFE-78F2CECD7994}" srcOrd="0" destOrd="0" presId="urn:microsoft.com/office/officeart/2008/layout/VerticalCurvedList"/>
    <dgm:cxn modelId="{8EEE1DEC-F563-435C-88CE-F2B68296A1BC}" type="presParOf" srcId="{54B11761-06F7-46CE-A402-68E7373CD0FB}" destId="{5E38B130-0C32-4C43-BF09-7906276462D2}" srcOrd="7" destOrd="0" presId="urn:microsoft.com/office/officeart/2008/layout/VerticalCurvedList"/>
    <dgm:cxn modelId="{902FDEEB-A1A3-463D-9107-313EC2F046FB}" type="presParOf" srcId="{54B11761-06F7-46CE-A402-68E7373CD0FB}" destId="{12FB8EB0-47C8-47CF-A20C-F199F37B7F00}" srcOrd="8" destOrd="0" presId="urn:microsoft.com/office/officeart/2008/layout/VerticalCurvedList"/>
    <dgm:cxn modelId="{EE7A1AE0-1C7F-4AFE-8939-010760C164F9}" type="presParOf" srcId="{12FB8EB0-47C8-47CF-A20C-F199F37B7F00}" destId="{E46F3CD6-0EA9-4388-A561-2542DE7564EA}" srcOrd="0" destOrd="0" presId="urn:microsoft.com/office/officeart/2008/layout/VerticalCurvedList"/>
    <dgm:cxn modelId="{E4A7E195-1935-4F5F-80A8-50ABBEFC8F60}" type="presParOf" srcId="{54B11761-06F7-46CE-A402-68E7373CD0FB}" destId="{4E74A953-0BD4-4E1D-9F5D-73C5B0C91756}" srcOrd="9" destOrd="0" presId="urn:microsoft.com/office/officeart/2008/layout/VerticalCurvedList"/>
    <dgm:cxn modelId="{9014E04E-8A9E-4CB4-B46D-793B76A1BBBD}" type="presParOf" srcId="{54B11761-06F7-46CE-A402-68E7373CD0FB}" destId="{82D9D9AA-3BB1-4C40-AD7E-7FFE4267D057}" srcOrd="10" destOrd="0" presId="urn:microsoft.com/office/officeart/2008/layout/VerticalCurvedList"/>
    <dgm:cxn modelId="{CBC55027-E5E5-4BA3-AF3F-430611AFCF65}" type="presParOf" srcId="{82D9D9AA-3BB1-4C40-AD7E-7FFE4267D057}" destId="{8E03B3AA-16C7-4E32-AC86-96A861E8C9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F62692-EA2B-45DB-A6D6-CE592E32AC4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DEFA078B-6BA0-474B-BAAE-8FFD437FCCA9}">
      <dgm:prSet/>
      <dgm:spPr/>
      <dgm:t>
        <a:bodyPr/>
        <a:lstStyle/>
        <a:p>
          <a:r>
            <a:rPr lang="en-US" b="1" dirty="0"/>
            <a:t>The basic integer type is int</a:t>
          </a:r>
        </a:p>
      </dgm:t>
    </dgm:pt>
    <dgm:pt modelId="{482D244C-91E9-4C90-B44C-8E5D835BF1C7}" type="parTrans" cxnId="{9ED4F24B-D36A-4003-B9DA-1146C781FB8C}">
      <dgm:prSet/>
      <dgm:spPr/>
      <dgm:t>
        <a:bodyPr/>
        <a:lstStyle/>
        <a:p>
          <a:endParaRPr lang="en-US"/>
        </a:p>
      </dgm:t>
    </dgm:pt>
    <dgm:pt modelId="{3E9122E7-1174-4B46-A53A-3D23CC8735D8}" type="sibTrans" cxnId="{9ED4F24B-D36A-4003-B9DA-1146C781FB8C}">
      <dgm:prSet/>
      <dgm:spPr/>
      <dgm:t>
        <a:bodyPr/>
        <a:lstStyle/>
        <a:p>
          <a:endParaRPr lang="en-US"/>
        </a:p>
      </dgm:t>
    </dgm:pt>
    <dgm:pt modelId="{7BF2806C-6F7A-4837-8F1B-633D04C126BE}">
      <dgm:prSet/>
      <dgm:spPr/>
      <dgm:t>
        <a:bodyPr/>
        <a:lstStyle/>
        <a:p>
          <a:r>
            <a:rPr lang="en-US" dirty="0"/>
            <a:t>The size of an </a:t>
          </a:r>
          <a:r>
            <a:rPr lang="en-US" b="1" dirty="0"/>
            <a:t>int</a:t>
          </a:r>
          <a:r>
            <a:rPr lang="en-US" dirty="0"/>
            <a:t> depends on the machine and on PCs it is normally 16 or 32 or 64 bits.</a:t>
          </a:r>
        </a:p>
      </dgm:t>
    </dgm:pt>
    <dgm:pt modelId="{D614D07B-CFC7-42D7-AA73-7A83FE28E565}" type="parTrans" cxnId="{E6F4D4F6-7865-477F-82DF-A1417DB484EE}">
      <dgm:prSet/>
      <dgm:spPr/>
      <dgm:t>
        <a:bodyPr/>
        <a:lstStyle/>
        <a:p>
          <a:endParaRPr lang="en-US"/>
        </a:p>
      </dgm:t>
    </dgm:pt>
    <dgm:pt modelId="{38D875C5-4BE2-49B1-AD14-A244958F7BC7}" type="sibTrans" cxnId="{E6F4D4F6-7865-477F-82DF-A1417DB484EE}">
      <dgm:prSet/>
      <dgm:spPr/>
      <dgm:t>
        <a:bodyPr/>
        <a:lstStyle/>
        <a:p>
          <a:endParaRPr lang="en-US"/>
        </a:p>
      </dgm:t>
    </dgm:pt>
    <dgm:pt modelId="{D09E1875-9720-458B-BDA9-E63E6284A615}">
      <dgm:prSet/>
      <dgm:spPr/>
      <dgm:t>
        <a:bodyPr/>
        <a:lstStyle/>
        <a:p>
          <a:r>
            <a:rPr lang="en-US" b="1" dirty="0"/>
            <a:t>modifiers (type specifiers)</a:t>
          </a:r>
          <a:endParaRPr lang="en-US" dirty="0"/>
        </a:p>
      </dgm:t>
    </dgm:pt>
    <dgm:pt modelId="{E86A6822-B476-4B52-BB06-EE7F42F94EFF}" type="parTrans" cxnId="{A52A1536-9CD3-43BC-9FEA-42263DEFE8B8}">
      <dgm:prSet/>
      <dgm:spPr/>
      <dgm:t>
        <a:bodyPr/>
        <a:lstStyle/>
        <a:p>
          <a:endParaRPr lang="en-US"/>
        </a:p>
      </dgm:t>
    </dgm:pt>
    <dgm:pt modelId="{D5CE7468-6CA5-467B-9476-6A9134A34DF5}" type="sibTrans" cxnId="{A52A1536-9CD3-43BC-9FEA-42263DEFE8B8}">
      <dgm:prSet/>
      <dgm:spPr/>
      <dgm:t>
        <a:bodyPr/>
        <a:lstStyle/>
        <a:p>
          <a:endParaRPr lang="en-US"/>
        </a:p>
      </dgm:t>
    </dgm:pt>
    <dgm:pt modelId="{534FF816-8105-4E9B-B6AE-4A9D124C22F2}">
      <dgm:prSet/>
      <dgm:spPr/>
      <dgm:t>
        <a:bodyPr/>
        <a:lstStyle/>
        <a:p>
          <a:r>
            <a:rPr lang="en-US" b="1" dirty="0"/>
            <a:t>short</a:t>
          </a:r>
          <a:r>
            <a:rPr lang="en-US" dirty="0"/>
            <a:t>:     typically uses less bits</a:t>
          </a:r>
        </a:p>
      </dgm:t>
    </dgm:pt>
    <dgm:pt modelId="{20179B66-20AD-4D23-9AFE-F8C71002DBC9}" type="parTrans" cxnId="{E76637C6-8507-4BBE-949D-CC57023E8033}">
      <dgm:prSet/>
      <dgm:spPr/>
      <dgm:t>
        <a:bodyPr/>
        <a:lstStyle/>
        <a:p>
          <a:endParaRPr lang="en-US"/>
        </a:p>
      </dgm:t>
    </dgm:pt>
    <dgm:pt modelId="{66D12A71-4D2B-45E1-9AA2-D4CE72A450C7}" type="sibTrans" cxnId="{E76637C6-8507-4BBE-949D-CC57023E8033}">
      <dgm:prSet/>
      <dgm:spPr/>
      <dgm:t>
        <a:bodyPr/>
        <a:lstStyle/>
        <a:p>
          <a:endParaRPr lang="en-US"/>
        </a:p>
      </dgm:t>
    </dgm:pt>
    <dgm:pt modelId="{AE2095FD-E01B-4713-849F-E23C154919A5}">
      <dgm:prSet/>
      <dgm:spPr/>
      <dgm:t>
        <a:bodyPr/>
        <a:lstStyle/>
        <a:p>
          <a:r>
            <a:rPr lang="en-US" b="1" dirty="0"/>
            <a:t>long</a:t>
          </a:r>
          <a:r>
            <a:rPr lang="en-US" dirty="0"/>
            <a:t>:       typically uses more bits</a:t>
          </a:r>
        </a:p>
      </dgm:t>
    </dgm:pt>
    <dgm:pt modelId="{3FF58DAA-6950-4A5D-A08F-36E3914FDEB7}" type="parTrans" cxnId="{67525E04-8A4A-40D7-AC06-F6B215443F54}">
      <dgm:prSet/>
      <dgm:spPr/>
      <dgm:t>
        <a:bodyPr/>
        <a:lstStyle/>
        <a:p>
          <a:endParaRPr lang="en-US"/>
        </a:p>
      </dgm:t>
    </dgm:pt>
    <dgm:pt modelId="{20A111C7-649D-4548-A213-C93481D69619}" type="sibTrans" cxnId="{67525E04-8A4A-40D7-AC06-F6B215443F54}">
      <dgm:prSet/>
      <dgm:spPr/>
      <dgm:t>
        <a:bodyPr/>
        <a:lstStyle/>
        <a:p>
          <a:endParaRPr lang="en-US"/>
        </a:p>
      </dgm:t>
    </dgm:pt>
    <dgm:pt modelId="{569EA6FB-5AC7-46A6-BE44-54AEB9395F94}">
      <dgm:prSet/>
      <dgm:spPr/>
      <dgm:t>
        <a:bodyPr/>
        <a:lstStyle/>
        <a:p>
          <a:r>
            <a:rPr lang="en-US" b="1" dirty="0"/>
            <a:t>Signed:   </a:t>
          </a:r>
          <a:r>
            <a:rPr lang="en-US" dirty="0"/>
            <a:t>both negative and positive numbers</a:t>
          </a:r>
        </a:p>
      </dgm:t>
    </dgm:pt>
    <dgm:pt modelId="{37B3F12A-C3C1-4A60-8DCF-275E7136048D}" type="parTrans" cxnId="{A31B5448-A86C-4B02-B084-57E157F7B1E0}">
      <dgm:prSet/>
      <dgm:spPr/>
      <dgm:t>
        <a:bodyPr/>
        <a:lstStyle/>
        <a:p>
          <a:endParaRPr lang="en-US"/>
        </a:p>
      </dgm:t>
    </dgm:pt>
    <dgm:pt modelId="{B3D9711C-66D8-4CCE-AF7F-5F352E4BDBC2}" type="sibTrans" cxnId="{A31B5448-A86C-4B02-B084-57E157F7B1E0}">
      <dgm:prSet/>
      <dgm:spPr/>
      <dgm:t>
        <a:bodyPr/>
        <a:lstStyle/>
        <a:p>
          <a:endParaRPr lang="en-US"/>
        </a:p>
      </dgm:t>
    </dgm:pt>
    <dgm:pt modelId="{DFD7DA38-2D95-4D2A-ADFA-61AA87438442}">
      <dgm:prSet/>
      <dgm:spPr/>
      <dgm:t>
        <a:bodyPr/>
        <a:lstStyle/>
        <a:p>
          <a:r>
            <a:rPr lang="en-US" b="1" dirty="0"/>
            <a:t>Unsigned: </a:t>
          </a:r>
          <a:r>
            <a:rPr lang="en-US" dirty="0"/>
            <a:t> only positive numbers</a:t>
          </a:r>
        </a:p>
      </dgm:t>
    </dgm:pt>
    <dgm:pt modelId="{CD51C1C2-2C96-47CD-9839-A6D3288284E1}" type="parTrans" cxnId="{261AE7B2-37D4-41AB-809E-3D5939F6E6E3}">
      <dgm:prSet/>
      <dgm:spPr/>
      <dgm:t>
        <a:bodyPr/>
        <a:lstStyle/>
        <a:p>
          <a:endParaRPr lang="en-US"/>
        </a:p>
      </dgm:t>
    </dgm:pt>
    <dgm:pt modelId="{BDD8EAF1-EEF5-4D01-991D-A593F836540C}" type="sibTrans" cxnId="{261AE7B2-37D4-41AB-809E-3D5939F6E6E3}">
      <dgm:prSet/>
      <dgm:spPr/>
      <dgm:t>
        <a:bodyPr/>
        <a:lstStyle/>
        <a:p>
          <a:endParaRPr lang="en-US"/>
        </a:p>
      </dgm:t>
    </dgm:pt>
    <dgm:pt modelId="{6B3A573B-9C78-4D68-A8BF-0EE937992351}" type="pres">
      <dgm:prSet presAssocID="{E4F62692-EA2B-45DB-A6D6-CE592E32AC4E}" presName="linear" presStyleCnt="0">
        <dgm:presLayoutVars>
          <dgm:animLvl val="lvl"/>
          <dgm:resizeHandles val="exact"/>
        </dgm:presLayoutVars>
      </dgm:prSet>
      <dgm:spPr/>
    </dgm:pt>
    <dgm:pt modelId="{3A1D9C9B-0BAB-4A15-9DC9-30EB204946FB}" type="pres">
      <dgm:prSet presAssocID="{DEFA078B-6BA0-474B-BAAE-8FFD437FCC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E069E22-B96C-4D2D-B8AE-8F2C7D11173C}" type="pres">
      <dgm:prSet presAssocID="{DEFA078B-6BA0-474B-BAAE-8FFD437FCCA9}" presName="childText" presStyleLbl="revTx" presStyleIdx="0" presStyleCnt="2">
        <dgm:presLayoutVars>
          <dgm:bulletEnabled val="1"/>
        </dgm:presLayoutVars>
      </dgm:prSet>
      <dgm:spPr/>
    </dgm:pt>
    <dgm:pt modelId="{9F08A699-1B73-4FFE-B774-2B4DD1D4E80F}" type="pres">
      <dgm:prSet presAssocID="{D09E1875-9720-458B-BDA9-E63E6284A61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6079E74-FBA6-4B13-BEB1-23CA9FEC831D}" type="pres">
      <dgm:prSet presAssocID="{D09E1875-9720-458B-BDA9-E63E6284A61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7525E04-8A4A-40D7-AC06-F6B215443F54}" srcId="{D09E1875-9720-458B-BDA9-E63E6284A615}" destId="{AE2095FD-E01B-4713-849F-E23C154919A5}" srcOrd="1" destOrd="0" parTransId="{3FF58DAA-6950-4A5D-A08F-36E3914FDEB7}" sibTransId="{20A111C7-649D-4548-A213-C93481D69619}"/>
    <dgm:cxn modelId="{A52A1536-9CD3-43BC-9FEA-42263DEFE8B8}" srcId="{E4F62692-EA2B-45DB-A6D6-CE592E32AC4E}" destId="{D09E1875-9720-458B-BDA9-E63E6284A615}" srcOrd="1" destOrd="0" parTransId="{E86A6822-B476-4B52-BB06-EE7F42F94EFF}" sibTransId="{D5CE7468-6CA5-467B-9476-6A9134A34DF5}"/>
    <dgm:cxn modelId="{C1ABEC66-A616-4E33-BA8E-7DBA6F783235}" type="presOf" srcId="{534FF816-8105-4E9B-B6AE-4A9D124C22F2}" destId="{C6079E74-FBA6-4B13-BEB1-23CA9FEC831D}" srcOrd="0" destOrd="0" presId="urn:microsoft.com/office/officeart/2005/8/layout/vList2"/>
    <dgm:cxn modelId="{A31B5448-A86C-4B02-B084-57E157F7B1E0}" srcId="{D09E1875-9720-458B-BDA9-E63E6284A615}" destId="{569EA6FB-5AC7-46A6-BE44-54AEB9395F94}" srcOrd="2" destOrd="0" parTransId="{37B3F12A-C3C1-4A60-8DCF-275E7136048D}" sibTransId="{B3D9711C-66D8-4CCE-AF7F-5F352E4BDBC2}"/>
    <dgm:cxn modelId="{9ED4F24B-D36A-4003-B9DA-1146C781FB8C}" srcId="{E4F62692-EA2B-45DB-A6D6-CE592E32AC4E}" destId="{DEFA078B-6BA0-474B-BAAE-8FFD437FCCA9}" srcOrd="0" destOrd="0" parTransId="{482D244C-91E9-4C90-B44C-8E5D835BF1C7}" sibTransId="{3E9122E7-1174-4B46-A53A-3D23CC8735D8}"/>
    <dgm:cxn modelId="{1A7F9B56-5386-41DF-A989-ECE16F3821A1}" type="presOf" srcId="{E4F62692-EA2B-45DB-A6D6-CE592E32AC4E}" destId="{6B3A573B-9C78-4D68-A8BF-0EE937992351}" srcOrd="0" destOrd="0" presId="urn:microsoft.com/office/officeart/2005/8/layout/vList2"/>
    <dgm:cxn modelId="{A5FC6882-1E11-4D20-B683-88AD33AD4C47}" type="presOf" srcId="{569EA6FB-5AC7-46A6-BE44-54AEB9395F94}" destId="{C6079E74-FBA6-4B13-BEB1-23CA9FEC831D}" srcOrd="0" destOrd="2" presId="urn:microsoft.com/office/officeart/2005/8/layout/vList2"/>
    <dgm:cxn modelId="{50B1838B-DC47-4006-AF1E-4E147CA38A1D}" type="presOf" srcId="{DEFA078B-6BA0-474B-BAAE-8FFD437FCCA9}" destId="{3A1D9C9B-0BAB-4A15-9DC9-30EB204946FB}" srcOrd="0" destOrd="0" presId="urn:microsoft.com/office/officeart/2005/8/layout/vList2"/>
    <dgm:cxn modelId="{C3DA968E-3B24-4898-B670-4A5C548E855E}" type="presOf" srcId="{DFD7DA38-2D95-4D2A-ADFA-61AA87438442}" destId="{C6079E74-FBA6-4B13-BEB1-23CA9FEC831D}" srcOrd="0" destOrd="3" presId="urn:microsoft.com/office/officeart/2005/8/layout/vList2"/>
    <dgm:cxn modelId="{A75CA293-EFEC-4B44-98B8-CF84EA9CDAFE}" type="presOf" srcId="{D09E1875-9720-458B-BDA9-E63E6284A615}" destId="{9F08A699-1B73-4FFE-B774-2B4DD1D4E80F}" srcOrd="0" destOrd="0" presId="urn:microsoft.com/office/officeart/2005/8/layout/vList2"/>
    <dgm:cxn modelId="{58DEB9A1-68D1-4F58-B96F-A984730F760C}" type="presOf" srcId="{7BF2806C-6F7A-4837-8F1B-633D04C126BE}" destId="{EE069E22-B96C-4D2D-B8AE-8F2C7D11173C}" srcOrd="0" destOrd="0" presId="urn:microsoft.com/office/officeart/2005/8/layout/vList2"/>
    <dgm:cxn modelId="{261AE7B2-37D4-41AB-809E-3D5939F6E6E3}" srcId="{D09E1875-9720-458B-BDA9-E63E6284A615}" destId="{DFD7DA38-2D95-4D2A-ADFA-61AA87438442}" srcOrd="3" destOrd="0" parTransId="{CD51C1C2-2C96-47CD-9839-A6D3288284E1}" sibTransId="{BDD8EAF1-EEF5-4D01-991D-A593F836540C}"/>
    <dgm:cxn modelId="{E76637C6-8507-4BBE-949D-CC57023E8033}" srcId="{D09E1875-9720-458B-BDA9-E63E6284A615}" destId="{534FF816-8105-4E9B-B6AE-4A9D124C22F2}" srcOrd="0" destOrd="0" parTransId="{20179B66-20AD-4D23-9AFE-F8C71002DBC9}" sibTransId="{66D12A71-4D2B-45E1-9AA2-D4CE72A450C7}"/>
    <dgm:cxn modelId="{25BE49E2-C8C7-45F1-B26D-A3BF54740076}" type="presOf" srcId="{AE2095FD-E01B-4713-849F-E23C154919A5}" destId="{C6079E74-FBA6-4B13-BEB1-23CA9FEC831D}" srcOrd="0" destOrd="1" presId="urn:microsoft.com/office/officeart/2005/8/layout/vList2"/>
    <dgm:cxn modelId="{E6F4D4F6-7865-477F-82DF-A1417DB484EE}" srcId="{DEFA078B-6BA0-474B-BAAE-8FFD437FCCA9}" destId="{7BF2806C-6F7A-4837-8F1B-633D04C126BE}" srcOrd="0" destOrd="0" parTransId="{D614D07B-CFC7-42D7-AA73-7A83FE28E565}" sibTransId="{38D875C5-4BE2-49B1-AD14-A244958F7BC7}"/>
    <dgm:cxn modelId="{346DF16F-F763-4C08-9F4B-B16F102955C4}" type="presParOf" srcId="{6B3A573B-9C78-4D68-A8BF-0EE937992351}" destId="{3A1D9C9B-0BAB-4A15-9DC9-30EB204946FB}" srcOrd="0" destOrd="0" presId="urn:microsoft.com/office/officeart/2005/8/layout/vList2"/>
    <dgm:cxn modelId="{CB3245AF-0532-4A8C-8B83-DD14481920EB}" type="presParOf" srcId="{6B3A573B-9C78-4D68-A8BF-0EE937992351}" destId="{EE069E22-B96C-4D2D-B8AE-8F2C7D11173C}" srcOrd="1" destOrd="0" presId="urn:microsoft.com/office/officeart/2005/8/layout/vList2"/>
    <dgm:cxn modelId="{9D39B701-B59A-4B9E-8C67-E5CE6A038491}" type="presParOf" srcId="{6B3A573B-9C78-4D68-A8BF-0EE937992351}" destId="{9F08A699-1B73-4FFE-B774-2B4DD1D4E80F}" srcOrd="2" destOrd="0" presId="urn:microsoft.com/office/officeart/2005/8/layout/vList2"/>
    <dgm:cxn modelId="{F12EBDA6-30A2-4A37-9128-866FAA2AA4E7}" type="presParOf" srcId="{6B3A573B-9C78-4D68-A8BF-0EE937992351}" destId="{C6079E74-FBA6-4B13-BEB1-23CA9FEC831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7D2749-AC3C-4AD3-A339-06E5A2D097C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22F518-5B4D-4377-A75A-D98569392C94}">
      <dgm:prSet custT="1"/>
      <dgm:spPr/>
      <dgm:t>
        <a:bodyPr/>
        <a:lstStyle/>
        <a:p>
          <a:r>
            <a:rPr lang="en-US" sz="2000" b="1" dirty="0"/>
            <a:t>A char variable can be used to store a single character. </a:t>
          </a:r>
          <a:endParaRPr lang="en-US" sz="2000" dirty="0"/>
        </a:p>
      </dgm:t>
    </dgm:pt>
    <dgm:pt modelId="{ED7BBA9F-C4A5-4B92-B71D-350342927772}" type="parTrans" cxnId="{4EA3382B-BD7B-447B-839D-94647CF1A1FA}">
      <dgm:prSet/>
      <dgm:spPr/>
      <dgm:t>
        <a:bodyPr/>
        <a:lstStyle/>
        <a:p>
          <a:endParaRPr lang="en-US"/>
        </a:p>
      </dgm:t>
    </dgm:pt>
    <dgm:pt modelId="{9009330F-E41F-4AAA-A9C1-7495B2C2EB4E}" type="sibTrans" cxnId="{4EA3382B-BD7B-447B-839D-94647CF1A1FA}">
      <dgm:prSet/>
      <dgm:spPr/>
      <dgm:t>
        <a:bodyPr/>
        <a:lstStyle/>
        <a:p>
          <a:endParaRPr lang="en-US"/>
        </a:p>
      </dgm:t>
    </dgm:pt>
    <dgm:pt modelId="{C518426A-0814-4744-8A83-872D00C31D45}">
      <dgm:prSet custT="1"/>
      <dgm:spPr/>
      <dgm:t>
        <a:bodyPr/>
        <a:lstStyle/>
        <a:p>
          <a:r>
            <a:rPr lang="en-US" sz="2000" b="1" dirty="0"/>
            <a:t>A character constant is formed by enclosing the character within a pair of single quotation marks. Valid examples:  'a’ .</a:t>
          </a:r>
          <a:endParaRPr lang="en-US" sz="2000" dirty="0"/>
        </a:p>
      </dgm:t>
    </dgm:pt>
    <dgm:pt modelId="{5FC94BD6-DAD5-491E-AEEF-18E89AF0053A}" type="parTrans" cxnId="{17C0F6DD-E952-4C79-BAA7-172E7E9A8152}">
      <dgm:prSet/>
      <dgm:spPr/>
      <dgm:t>
        <a:bodyPr/>
        <a:lstStyle/>
        <a:p>
          <a:endParaRPr lang="en-US"/>
        </a:p>
      </dgm:t>
    </dgm:pt>
    <dgm:pt modelId="{6D84C986-B79B-4D36-A381-9C403B8E8AB8}" type="sibTrans" cxnId="{17C0F6DD-E952-4C79-BAA7-172E7E9A8152}">
      <dgm:prSet/>
      <dgm:spPr/>
      <dgm:t>
        <a:bodyPr/>
        <a:lstStyle/>
        <a:p>
          <a:endParaRPr lang="en-US"/>
        </a:p>
      </dgm:t>
    </dgm:pt>
    <dgm:pt modelId="{C905D6FE-26BD-4327-B020-5E5A7D5E1CB8}">
      <dgm:prSet custT="1"/>
      <dgm:spPr/>
      <dgm:t>
        <a:bodyPr/>
        <a:lstStyle/>
        <a:p>
          <a:r>
            <a:rPr lang="en-US" sz="2000" b="1" dirty="0"/>
            <a:t>Character zero ( ‘0’ ) is not the same as the number (integer constant) 0. </a:t>
          </a:r>
          <a:endParaRPr lang="en-US" sz="2000" dirty="0"/>
        </a:p>
      </dgm:t>
    </dgm:pt>
    <dgm:pt modelId="{621721F8-4200-4992-BB91-9E61D28958BA}" type="parTrans" cxnId="{0E57B686-4421-4C00-B118-AAC7D92B7070}">
      <dgm:prSet/>
      <dgm:spPr/>
      <dgm:t>
        <a:bodyPr/>
        <a:lstStyle/>
        <a:p>
          <a:endParaRPr lang="en-US"/>
        </a:p>
      </dgm:t>
    </dgm:pt>
    <dgm:pt modelId="{166DDF0F-5040-4419-AAF7-294E4B7E5F17}" type="sibTrans" cxnId="{0E57B686-4421-4C00-B118-AAC7D92B7070}">
      <dgm:prSet/>
      <dgm:spPr/>
      <dgm:t>
        <a:bodyPr/>
        <a:lstStyle/>
        <a:p>
          <a:endParaRPr lang="en-US"/>
        </a:p>
      </dgm:t>
    </dgm:pt>
    <dgm:pt modelId="{E52F0842-E056-4DC3-9C7A-4ECA0A6AC394}">
      <dgm:prSet custT="1"/>
      <dgm:spPr/>
      <dgm:t>
        <a:bodyPr/>
        <a:lstStyle/>
        <a:p>
          <a:r>
            <a:rPr lang="en-US" sz="2000" b="1"/>
            <a:t>The character constant ‘\n’—the newline character—is a valid character constant. It is called as an escape character.</a:t>
          </a:r>
          <a:endParaRPr lang="en-US" sz="2000"/>
        </a:p>
      </dgm:t>
    </dgm:pt>
    <dgm:pt modelId="{6A705282-2095-4B0E-AF96-4B3F4405DF96}" type="parTrans" cxnId="{B2DC2943-A6ED-44D8-BA87-5D2A6B6D2682}">
      <dgm:prSet/>
      <dgm:spPr/>
      <dgm:t>
        <a:bodyPr/>
        <a:lstStyle/>
        <a:p>
          <a:endParaRPr lang="en-US"/>
        </a:p>
      </dgm:t>
    </dgm:pt>
    <dgm:pt modelId="{2E112FFD-154C-4B96-8D0F-612A347232F3}" type="sibTrans" cxnId="{B2DC2943-A6ED-44D8-BA87-5D2A6B6D2682}">
      <dgm:prSet/>
      <dgm:spPr/>
      <dgm:t>
        <a:bodyPr/>
        <a:lstStyle/>
        <a:p>
          <a:endParaRPr lang="en-US"/>
        </a:p>
      </dgm:t>
    </dgm:pt>
    <dgm:pt modelId="{2FB66BCC-37A1-4F3A-9B27-3756212B906B}">
      <dgm:prSet custT="1"/>
      <dgm:spPr/>
      <dgm:t>
        <a:bodyPr/>
        <a:lstStyle/>
        <a:p>
          <a:r>
            <a:rPr lang="en-US" sz="2000" b="1" dirty="0"/>
            <a:t>There are other </a:t>
          </a:r>
          <a:r>
            <a:rPr lang="en-US" sz="2000" b="1" i="1" dirty="0"/>
            <a:t>escape sequences</a:t>
          </a:r>
          <a:r>
            <a:rPr lang="en-US" sz="2000" b="1" dirty="0"/>
            <a:t> like,  \t for tab, \v for vertical tab, \n for new line etc.</a:t>
          </a:r>
          <a:endParaRPr lang="en-US" sz="2000" dirty="0"/>
        </a:p>
      </dgm:t>
    </dgm:pt>
    <dgm:pt modelId="{D79E6A8C-502F-4B5C-8EC9-A053A281F626}" type="parTrans" cxnId="{C102A17E-CFF7-4DE3-B4BF-CECE7F129A51}">
      <dgm:prSet/>
      <dgm:spPr/>
      <dgm:t>
        <a:bodyPr/>
        <a:lstStyle/>
        <a:p>
          <a:endParaRPr lang="en-US"/>
        </a:p>
      </dgm:t>
    </dgm:pt>
    <dgm:pt modelId="{8075F3CD-134D-48BC-ACFB-2115216B4977}" type="sibTrans" cxnId="{C102A17E-CFF7-4DE3-B4BF-CECE7F129A51}">
      <dgm:prSet/>
      <dgm:spPr/>
      <dgm:t>
        <a:bodyPr/>
        <a:lstStyle/>
        <a:p>
          <a:endParaRPr lang="en-US"/>
        </a:p>
      </dgm:t>
    </dgm:pt>
    <dgm:pt modelId="{6C9D40A3-D9DC-4221-BADE-4F87EA2AEA6F}" type="pres">
      <dgm:prSet presAssocID="{487D2749-AC3C-4AD3-A339-06E5A2D097C9}" presName="Name0" presStyleCnt="0">
        <dgm:presLayoutVars>
          <dgm:chMax val="7"/>
          <dgm:chPref val="7"/>
          <dgm:dir/>
        </dgm:presLayoutVars>
      </dgm:prSet>
      <dgm:spPr/>
    </dgm:pt>
    <dgm:pt modelId="{E13180C4-2DFF-4D94-9DE3-98E928C76AD7}" type="pres">
      <dgm:prSet presAssocID="{487D2749-AC3C-4AD3-A339-06E5A2D097C9}" presName="Name1" presStyleCnt="0"/>
      <dgm:spPr/>
    </dgm:pt>
    <dgm:pt modelId="{41834199-C36E-4BAA-B905-7E6266499856}" type="pres">
      <dgm:prSet presAssocID="{487D2749-AC3C-4AD3-A339-06E5A2D097C9}" presName="cycle" presStyleCnt="0"/>
      <dgm:spPr/>
    </dgm:pt>
    <dgm:pt modelId="{8E7F17D8-1941-4C97-908A-4510108282E9}" type="pres">
      <dgm:prSet presAssocID="{487D2749-AC3C-4AD3-A339-06E5A2D097C9}" presName="srcNode" presStyleLbl="node1" presStyleIdx="0" presStyleCnt="5"/>
      <dgm:spPr/>
    </dgm:pt>
    <dgm:pt modelId="{C64D986C-ABE3-41EC-BD44-A6D11DDCB7F1}" type="pres">
      <dgm:prSet presAssocID="{487D2749-AC3C-4AD3-A339-06E5A2D097C9}" presName="conn" presStyleLbl="parChTrans1D2" presStyleIdx="0" presStyleCnt="1"/>
      <dgm:spPr/>
    </dgm:pt>
    <dgm:pt modelId="{E11C87D3-07B6-4CA5-BFBC-6EC7611BE796}" type="pres">
      <dgm:prSet presAssocID="{487D2749-AC3C-4AD3-A339-06E5A2D097C9}" presName="extraNode" presStyleLbl="node1" presStyleIdx="0" presStyleCnt="5"/>
      <dgm:spPr/>
    </dgm:pt>
    <dgm:pt modelId="{9F8B5C49-DCAC-49EE-A780-54838C6FB679}" type="pres">
      <dgm:prSet presAssocID="{487D2749-AC3C-4AD3-A339-06E5A2D097C9}" presName="dstNode" presStyleLbl="node1" presStyleIdx="0" presStyleCnt="5"/>
      <dgm:spPr/>
    </dgm:pt>
    <dgm:pt modelId="{1EFC3C31-1608-4D1C-A118-81AEC55FFC83}" type="pres">
      <dgm:prSet presAssocID="{F722F518-5B4D-4377-A75A-D98569392C94}" presName="text_1" presStyleLbl="node1" presStyleIdx="0" presStyleCnt="5">
        <dgm:presLayoutVars>
          <dgm:bulletEnabled val="1"/>
        </dgm:presLayoutVars>
      </dgm:prSet>
      <dgm:spPr/>
    </dgm:pt>
    <dgm:pt modelId="{CF693235-C095-4E82-A41B-7605461CDBA5}" type="pres">
      <dgm:prSet presAssocID="{F722F518-5B4D-4377-A75A-D98569392C94}" presName="accent_1" presStyleCnt="0"/>
      <dgm:spPr/>
    </dgm:pt>
    <dgm:pt modelId="{0FCC4DAF-310C-4FE4-AA45-E68616C9660E}" type="pres">
      <dgm:prSet presAssocID="{F722F518-5B4D-4377-A75A-D98569392C94}" presName="accentRepeatNode" presStyleLbl="solidFgAcc1" presStyleIdx="0" presStyleCnt="5"/>
      <dgm:spPr/>
    </dgm:pt>
    <dgm:pt modelId="{F976B6D3-47C7-4E24-9FF1-7D982BFE4240}" type="pres">
      <dgm:prSet presAssocID="{C518426A-0814-4744-8A83-872D00C31D45}" presName="text_2" presStyleLbl="node1" presStyleIdx="1" presStyleCnt="5">
        <dgm:presLayoutVars>
          <dgm:bulletEnabled val="1"/>
        </dgm:presLayoutVars>
      </dgm:prSet>
      <dgm:spPr/>
    </dgm:pt>
    <dgm:pt modelId="{FA0309BB-C041-4F9A-871E-0E4BC1A26E93}" type="pres">
      <dgm:prSet presAssocID="{C518426A-0814-4744-8A83-872D00C31D45}" presName="accent_2" presStyleCnt="0"/>
      <dgm:spPr/>
    </dgm:pt>
    <dgm:pt modelId="{7FD8BA29-CB5F-4CC4-BBCA-16C8544DAF0C}" type="pres">
      <dgm:prSet presAssocID="{C518426A-0814-4744-8A83-872D00C31D45}" presName="accentRepeatNode" presStyleLbl="solidFgAcc1" presStyleIdx="1" presStyleCnt="5"/>
      <dgm:spPr/>
    </dgm:pt>
    <dgm:pt modelId="{EDBAE990-9B83-4B3C-B3D1-D2A228C8A6E8}" type="pres">
      <dgm:prSet presAssocID="{C905D6FE-26BD-4327-B020-5E5A7D5E1CB8}" presName="text_3" presStyleLbl="node1" presStyleIdx="2" presStyleCnt="5">
        <dgm:presLayoutVars>
          <dgm:bulletEnabled val="1"/>
        </dgm:presLayoutVars>
      </dgm:prSet>
      <dgm:spPr/>
    </dgm:pt>
    <dgm:pt modelId="{6E62B9D0-A5D3-482C-A1EC-12EC2719DCBE}" type="pres">
      <dgm:prSet presAssocID="{C905D6FE-26BD-4327-B020-5E5A7D5E1CB8}" presName="accent_3" presStyleCnt="0"/>
      <dgm:spPr/>
    </dgm:pt>
    <dgm:pt modelId="{391053D4-3FE1-403B-8ADB-170DE123FF39}" type="pres">
      <dgm:prSet presAssocID="{C905D6FE-26BD-4327-B020-5E5A7D5E1CB8}" presName="accentRepeatNode" presStyleLbl="solidFgAcc1" presStyleIdx="2" presStyleCnt="5"/>
      <dgm:spPr/>
    </dgm:pt>
    <dgm:pt modelId="{3D681924-F05D-450C-81A0-F979AD2A34C1}" type="pres">
      <dgm:prSet presAssocID="{E52F0842-E056-4DC3-9C7A-4ECA0A6AC394}" presName="text_4" presStyleLbl="node1" presStyleIdx="3" presStyleCnt="5">
        <dgm:presLayoutVars>
          <dgm:bulletEnabled val="1"/>
        </dgm:presLayoutVars>
      </dgm:prSet>
      <dgm:spPr/>
    </dgm:pt>
    <dgm:pt modelId="{74EB929F-A9F8-403F-A59A-A2F04EEFFAF8}" type="pres">
      <dgm:prSet presAssocID="{E52F0842-E056-4DC3-9C7A-4ECA0A6AC394}" presName="accent_4" presStyleCnt="0"/>
      <dgm:spPr/>
    </dgm:pt>
    <dgm:pt modelId="{26D4216C-D63C-44E1-B143-48EF40312BED}" type="pres">
      <dgm:prSet presAssocID="{E52F0842-E056-4DC3-9C7A-4ECA0A6AC394}" presName="accentRepeatNode" presStyleLbl="solidFgAcc1" presStyleIdx="3" presStyleCnt="5"/>
      <dgm:spPr/>
    </dgm:pt>
    <dgm:pt modelId="{EA3B1BBE-AF79-4A3A-AED5-2F36701DF416}" type="pres">
      <dgm:prSet presAssocID="{2FB66BCC-37A1-4F3A-9B27-3756212B906B}" presName="text_5" presStyleLbl="node1" presStyleIdx="4" presStyleCnt="5">
        <dgm:presLayoutVars>
          <dgm:bulletEnabled val="1"/>
        </dgm:presLayoutVars>
      </dgm:prSet>
      <dgm:spPr/>
    </dgm:pt>
    <dgm:pt modelId="{B3E10722-6DB9-40F7-8493-F26995A82807}" type="pres">
      <dgm:prSet presAssocID="{2FB66BCC-37A1-4F3A-9B27-3756212B906B}" presName="accent_5" presStyleCnt="0"/>
      <dgm:spPr/>
    </dgm:pt>
    <dgm:pt modelId="{C565DD8F-98FE-4FF4-AE16-C2A95C1EEC07}" type="pres">
      <dgm:prSet presAssocID="{2FB66BCC-37A1-4F3A-9B27-3756212B906B}" presName="accentRepeatNode" presStyleLbl="solidFgAcc1" presStyleIdx="4" presStyleCnt="5"/>
      <dgm:spPr/>
    </dgm:pt>
  </dgm:ptLst>
  <dgm:cxnLst>
    <dgm:cxn modelId="{EEC94002-D900-4A83-A979-0E0C25A43608}" type="presOf" srcId="{2FB66BCC-37A1-4F3A-9B27-3756212B906B}" destId="{EA3B1BBE-AF79-4A3A-AED5-2F36701DF416}" srcOrd="0" destOrd="0" presId="urn:microsoft.com/office/officeart/2008/layout/VerticalCurvedList"/>
    <dgm:cxn modelId="{4EA3382B-BD7B-447B-839D-94647CF1A1FA}" srcId="{487D2749-AC3C-4AD3-A339-06E5A2D097C9}" destId="{F722F518-5B4D-4377-A75A-D98569392C94}" srcOrd="0" destOrd="0" parTransId="{ED7BBA9F-C4A5-4B92-B71D-350342927772}" sibTransId="{9009330F-E41F-4AAA-A9C1-7495B2C2EB4E}"/>
    <dgm:cxn modelId="{B7EC312E-6305-4A3A-936F-966D0ED0CE5E}" type="presOf" srcId="{C905D6FE-26BD-4327-B020-5E5A7D5E1CB8}" destId="{EDBAE990-9B83-4B3C-B3D1-D2A228C8A6E8}" srcOrd="0" destOrd="0" presId="urn:microsoft.com/office/officeart/2008/layout/VerticalCurvedList"/>
    <dgm:cxn modelId="{B2DC2943-A6ED-44D8-BA87-5D2A6B6D2682}" srcId="{487D2749-AC3C-4AD3-A339-06E5A2D097C9}" destId="{E52F0842-E056-4DC3-9C7A-4ECA0A6AC394}" srcOrd="3" destOrd="0" parTransId="{6A705282-2095-4B0E-AF96-4B3F4405DF96}" sibTransId="{2E112FFD-154C-4B96-8D0F-612A347232F3}"/>
    <dgm:cxn modelId="{6F6B6167-67AD-48AD-B791-4185563239B8}" type="presOf" srcId="{F722F518-5B4D-4377-A75A-D98569392C94}" destId="{1EFC3C31-1608-4D1C-A118-81AEC55FFC83}" srcOrd="0" destOrd="0" presId="urn:microsoft.com/office/officeart/2008/layout/VerticalCurvedList"/>
    <dgm:cxn modelId="{C102A17E-CFF7-4DE3-B4BF-CECE7F129A51}" srcId="{487D2749-AC3C-4AD3-A339-06E5A2D097C9}" destId="{2FB66BCC-37A1-4F3A-9B27-3756212B906B}" srcOrd="4" destOrd="0" parTransId="{D79E6A8C-502F-4B5C-8EC9-A053A281F626}" sibTransId="{8075F3CD-134D-48BC-ACFB-2115216B4977}"/>
    <dgm:cxn modelId="{0E57B686-4421-4C00-B118-AAC7D92B7070}" srcId="{487D2749-AC3C-4AD3-A339-06E5A2D097C9}" destId="{C905D6FE-26BD-4327-B020-5E5A7D5E1CB8}" srcOrd="2" destOrd="0" parTransId="{621721F8-4200-4992-BB91-9E61D28958BA}" sibTransId="{166DDF0F-5040-4419-AAF7-294E4B7E5F17}"/>
    <dgm:cxn modelId="{7CFA198E-9316-4816-8453-88C936636C5B}" type="presOf" srcId="{C518426A-0814-4744-8A83-872D00C31D45}" destId="{F976B6D3-47C7-4E24-9FF1-7D982BFE4240}" srcOrd="0" destOrd="0" presId="urn:microsoft.com/office/officeart/2008/layout/VerticalCurvedList"/>
    <dgm:cxn modelId="{03EF8FA8-F8D8-4059-8D38-211E8D7182D3}" type="presOf" srcId="{E52F0842-E056-4DC3-9C7A-4ECA0A6AC394}" destId="{3D681924-F05D-450C-81A0-F979AD2A34C1}" srcOrd="0" destOrd="0" presId="urn:microsoft.com/office/officeart/2008/layout/VerticalCurvedList"/>
    <dgm:cxn modelId="{0B511AD3-FF4E-4DF1-9141-F9045AC6CF45}" type="presOf" srcId="{9009330F-E41F-4AAA-A9C1-7495B2C2EB4E}" destId="{C64D986C-ABE3-41EC-BD44-A6D11DDCB7F1}" srcOrd="0" destOrd="0" presId="urn:microsoft.com/office/officeart/2008/layout/VerticalCurvedList"/>
    <dgm:cxn modelId="{17C0F6DD-E952-4C79-BAA7-172E7E9A8152}" srcId="{487D2749-AC3C-4AD3-A339-06E5A2D097C9}" destId="{C518426A-0814-4744-8A83-872D00C31D45}" srcOrd="1" destOrd="0" parTransId="{5FC94BD6-DAD5-491E-AEEF-18E89AF0053A}" sibTransId="{6D84C986-B79B-4D36-A381-9C403B8E8AB8}"/>
    <dgm:cxn modelId="{C661A9F0-881E-4C8C-8944-B716D3E72DB8}" type="presOf" srcId="{487D2749-AC3C-4AD3-A339-06E5A2D097C9}" destId="{6C9D40A3-D9DC-4221-BADE-4F87EA2AEA6F}" srcOrd="0" destOrd="0" presId="urn:microsoft.com/office/officeart/2008/layout/VerticalCurvedList"/>
    <dgm:cxn modelId="{8F411B61-D870-4444-80DA-1DF070D9D8DF}" type="presParOf" srcId="{6C9D40A3-D9DC-4221-BADE-4F87EA2AEA6F}" destId="{E13180C4-2DFF-4D94-9DE3-98E928C76AD7}" srcOrd="0" destOrd="0" presId="urn:microsoft.com/office/officeart/2008/layout/VerticalCurvedList"/>
    <dgm:cxn modelId="{86C5A809-7EEE-4A38-B1CD-1707BF478FA2}" type="presParOf" srcId="{E13180C4-2DFF-4D94-9DE3-98E928C76AD7}" destId="{41834199-C36E-4BAA-B905-7E6266499856}" srcOrd="0" destOrd="0" presId="urn:microsoft.com/office/officeart/2008/layout/VerticalCurvedList"/>
    <dgm:cxn modelId="{FBA6940D-0E75-4C07-8343-AE67EDAF53FC}" type="presParOf" srcId="{41834199-C36E-4BAA-B905-7E6266499856}" destId="{8E7F17D8-1941-4C97-908A-4510108282E9}" srcOrd="0" destOrd="0" presId="urn:microsoft.com/office/officeart/2008/layout/VerticalCurvedList"/>
    <dgm:cxn modelId="{66025CB6-16D3-455A-BD40-D30536B63E13}" type="presParOf" srcId="{41834199-C36E-4BAA-B905-7E6266499856}" destId="{C64D986C-ABE3-41EC-BD44-A6D11DDCB7F1}" srcOrd="1" destOrd="0" presId="urn:microsoft.com/office/officeart/2008/layout/VerticalCurvedList"/>
    <dgm:cxn modelId="{20D696AA-E9F0-42B8-931B-183A52F67D28}" type="presParOf" srcId="{41834199-C36E-4BAA-B905-7E6266499856}" destId="{E11C87D3-07B6-4CA5-BFBC-6EC7611BE796}" srcOrd="2" destOrd="0" presId="urn:microsoft.com/office/officeart/2008/layout/VerticalCurvedList"/>
    <dgm:cxn modelId="{31E61891-760E-4393-AA78-23F2EC847322}" type="presParOf" srcId="{41834199-C36E-4BAA-B905-7E6266499856}" destId="{9F8B5C49-DCAC-49EE-A780-54838C6FB679}" srcOrd="3" destOrd="0" presId="urn:microsoft.com/office/officeart/2008/layout/VerticalCurvedList"/>
    <dgm:cxn modelId="{925B8BAF-0514-41EE-9F8B-6E5ED4CF6614}" type="presParOf" srcId="{E13180C4-2DFF-4D94-9DE3-98E928C76AD7}" destId="{1EFC3C31-1608-4D1C-A118-81AEC55FFC83}" srcOrd="1" destOrd="0" presId="urn:microsoft.com/office/officeart/2008/layout/VerticalCurvedList"/>
    <dgm:cxn modelId="{9CEFDB9F-4C55-4607-B2D1-C4D79E203EF6}" type="presParOf" srcId="{E13180C4-2DFF-4D94-9DE3-98E928C76AD7}" destId="{CF693235-C095-4E82-A41B-7605461CDBA5}" srcOrd="2" destOrd="0" presId="urn:microsoft.com/office/officeart/2008/layout/VerticalCurvedList"/>
    <dgm:cxn modelId="{E41D42D9-CACC-4D87-8E21-47393B984677}" type="presParOf" srcId="{CF693235-C095-4E82-A41B-7605461CDBA5}" destId="{0FCC4DAF-310C-4FE4-AA45-E68616C9660E}" srcOrd="0" destOrd="0" presId="urn:microsoft.com/office/officeart/2008/layout/VerticalCurvedList"/>
    <dgm:cxn modelId="{4BDFC362-B0D1-4D1A-99A9-1EF88960281D}" type="presParOf" srcId="{E13180C4-2DFF-4D94-9DE3-98E928C76AD7}" destId="{F976B6D3-47C7-4E24-9FF1-7D982BFE4240}" srcOrd="3" destOrd="0" presId="urn:microsoft.com/office/officeart/2008/layout/VerticalCurvedList"/>
    <dgm:cxn modelId="{C8B42495-5DBE-4009-84C4-9950BBC93BED}" type="presParOf" srcId="{E13180C4-2DFF-4D94-9DE3-98E928C76AD7}" destId="{FA0309BB-C041-4F9A-871E-0E4BC1A26E93}" srcOrd="4" destOrd="0" presId="urn:microsoft.com/office/officeart/2008/layout/VerticalCurvedList"/>
    <dgm:cxn modelId="{43CCE94F-916D-4802-A856-ED22DF1723AE}" type="presParOf" srcId="{FA0309BB-C041-4F9A-871E-0E4BC1A26E93}" destId="{7FD8BA29-CB5F-4CC4-BBCA-16C8544DAF0C}" srcOrd="0" destOrd="0" presId="urn:microsoft.com/office/officeart/2008/layout/VerticalCurvedList"/>
    <dgm:cxn modelId="{DE4D41E5-B210-4249-AFAA-35B34213DB21}" type="presParOf" srcId="{E13180C4-2DFF-4D94-9DE3-98E928C76AD7}" destId="{EDBAE990-9B83-4B3C-B3D1-D2A228C8A6E8}" srcOrd="5" destOrd="0" presId="urn:microsoft.com/office/officeart/2008/layout/VerticalCurvedList"/>
    <dgm:cxn modelId="{AF2C7F65-AA0B-47A9-86E0-E99F2414267D}" type="presParOf" srcId="{E13180C4-2DFF-4D94-9DE3-98E928C76AD7}" destId="{6E62B9D0-A5D3-482C-A1EC-12EC2719DCBE}" srcOrd="6" destOrd="0" presId="urn:microsoft.com/office/officeart/2008/layout/VerticalCurvedList"/>
    <dgm:cxn modelId="{4FD6F20F-1FFA-4A3F-86A0-774014B3E602}" type="presParOf" srcId="{6E62B9D0-A5D3-482C-A1EC-12EC2719DCBE}" destId="{391053D4-3FE1-403B-8ADB-170DE123FF39}" srcOrd="0" destOrd="0" presId="urn:microsoft.com/office/officeart/2008/layout/VerticalCurvedList"/>
    <dgm:cxn modelId="{7E24B133-7FC5-463D-941E-04375C3C4ABD}" type="presParOf" srcId="{E13180C4-2DFF-4D94-9DE3-98E928C76AD7}" destId="{3D681924-F05D-450C-81A0-F979AD2A34C1}" srcOrd="7" destOrd="0" presId="urn:microsoft.com/office/officeart/2008/layout/VerticalCurvedList"/>
    <dgm:cxn modelId="{3AEA61F7-0829-44CC-8A57-812ED05005D5}" type="presParOf" srcId="{E13180C4-2DFF-4D94-9DE3-98E928C76AD7}" destId="{74EB929F-A9F8-403F-A59A-A2F04EEFFAF8}" srcOrd="8" destOrd="0" presId="urn:microsoft.com/office/officeart/2008/layout/VerticalCurvedList"/>
    <dgm:cxn modelId="{71E3E5B6-4488-46D8-9986-E3EE744B82AE}" type="presParOf" srcId="{74EB929F-A9F8-403F-A59A-A2F04EEFFAF8}" destId="{26D4216C-D63C-44E1-B143-48EF40312BED}" srcOrd="0" destOrd="0" presId="urn:microsoft.com/office/officeart/2008/layout/VerticalCurvedList"/>
    <dgm:cxn modelId="{9A1A2905-F30A-4A52-8FE7-4630443A991B}" type="presParOf" srcId="{E13180C4-2DFF-4D94-9DE3-98E928C76AD7}" destId="{EA3B1BBE-AF79-4A3A-AED5-2F36701DF416}" srcOrd="9" destOrd="0" presId="urn:microsoft.com/office/officeart/2008/layout/VerticalCurvedList"/>
    <dgm:cxn modelId="{4883EA30-022D-4AB0-A9D8-AB55FDE1140B}" type="presParOf" srcId="{E13180C4-2DFF-4D94-9DE3-98E928C76AD7}" destId="{B3E10722-6DB9-40F7-8493-F26995A82807}" srcOrd="10" destOrd="0" presId="urn:microsoft.com/office/officeart/2008/layout/VerticalCurvedList"/>
    <dgm:cxn modelId="{84291020-9BBF-4717-90A4-64DE3BE6B0E7}" type="presParOf" srcId="{B3E10722-6DB9-40F7-8493-F26995A82807}" destId="{C565DD8F-98FE-4FF4-AE16-C2A95C1EEC0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0351D4-E7CA-418F-96AF-3E399C4A03D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3D7619C-27DF-4F0C-BD8B-DDA10F9898AC}">
      <dgm:prSet custT="1"/>
      <dgm:spPr/>
      <dgm:t>
        <a:bodyPr/>
        <a:lstStyle/>
        <a:p>
          <a:r>
            <a:rPr lang="en-US" sz="2400" dirty="0"/>
            <a:t>Character type </a:t>
          </a:r>
          <a:r>
            <a:rPr lang="en-US" sz="2400" b="1" dirty="0"/>
            <a:t>char</a:t>
          </a:r>
          <a:r>
            <a:rPr lang="en-US" sz="2400" dirty="0"/>
            <a:t> is</a:t>
          </a:r>
          <a:r>
            <a:rPr lang="en-US" sz="2400" b="1" dirty="0"/>
            <a:t> </a:t>
          </a:r>
          <a:r>
            <a:rPr lang="en-US" sz="2400" dirty="0"/>
            <a:t>related to the integer type.</a:t>
          </a:r>
        </a:p>
      </dgm:t>
    </dgm:pt>
    <dgm:pt modelId="{F06C1DBD-9C00-4FC9-BAD6-7BB4F92BA9F1}" type="parTrans" cxnId="{5FDB852A-096E-484A-9D9A-452F98188E6D}">
      <dgm:prSet/>
      <dgm:spPr/>
      <dgm:t>
        <a:bodyPr/>
        <a:lstStyle/>
        <a:p>
          <a:endParaRPr lang="en-US"/>
        </a:p>
      </dgm:t>
    </dgm:pt>
    <dgm:pt modelId="{36DF33BE-FE55-40A0-B4E1-A2E017CDEB01}" type="sibTrans" cxnId="{5FDB852A-096E-484A-9D9A-452F98188E6D}">
      <dgm:prSet/>
      <dgm:spPr/>
      <dgm:t>
        <a:bodyPr/>
        <a:lstStyle/>
        <a:p>
          <a:endParaRPr lang="en-US"/>
        </a:p>
      </dgm:t>
    </dgm:pt>
    <dgm:pt modelId="{DC6E0D7B-4084-4F89-9902-1358AF8322FB}">
      <dgm:prSet custT="1"/>
      <dgm:spPr/>
      <dgm:t>
        <a:bodyPr/>
        <a:lstStyle/>
        <a:p>
          <a:r>
            <a:rPr lang="en-US" sz="2400" dirty="0"/>
            <a:t>Modifiers(type specifiers) </a:t>
          </a:r>
          <a:r>
            <a:rPr lang="en-US" sz="2400" b="1" i="1" dirty="0"/>
            <a:t>unsigned </a:t>
          </a:r>
          <a:r>
            <a:rPr lang="en-US" sz="2400" dirty="0"/>
            <a:t>and </a:t>
          </a:r>
          <a:r>
            <a:rPr lang="en-US" sz="2400" b="1" i="1" dirty="0"/>
            <a:t>signed</a:t>
          </a:r>
          <a:r>
            <a:rPr lang="en-US" sz="2400" dirty="0"/>
            <a:t> can be used</a:t>
          </a:r>
        </a:p>
      </dgm:t>
    </dgm:pt>
    <dgm:pt modelId="{19667E7D-D878-4473-A457-695C13CC98FE}" type="parTrans" cxnId="{644437E2-FC33-44FC-82BC-CCEB7331F989}">
      <dgm:prSet/>
      <dgm:spPr/>
      <dgm:t>
        <a:bodyPr/>
        <a:lstStyle/>
        <a:p>
          <a:endParaRPr lang="en-US"/>
        </a:p>
      </dgm:t>
    </dgm:pt>
    <dgm:pt modelId="{286FDC7C-6BA8-4332-B805-43EBC37A550B}" type="sibTrans" cxnId="{644437E2-FC33-44FC-82BC-CCEB7331F989}">
      <dgm:prSet/>
      <dgm:spPr/>
      <dgm:t>
        <a:bodyPr/>
        <a:lstStyle/>
        <a:p>
          <a:endParaRPr lang="en-US"/>
        </a:p>
      </dgm:t>
    </dgm:pt>
    <dgm:pt modelId="{923AD849-08F5-4147-A00A-3CAC0AD9DBE1}">
      <dgm:prSet custT="1"/>
      <dgm:spPr/>
      <dgm:t>
        <a:bodyPr/>
        <a:lstStyle/>
        <a:p>
          <a:r>
            <a:rPr lang="en-US" sz="1800" b="1" dirty="0"/>
            <a:t>char </a:t>
          </a:r>
          <a:r>
            <a:rPr lang="en-US" sz="1800" b="1" dirty="0">
              <a:sym typeface="Wingdings" panose="05000000000000000000" pitchFamily="2" charset="2"/>
            </a:rPr>
            <a:t></a:t>
          </a:r>
          <a:r>
            <a:rPr lang="en-US" sz="1800" b="1" dirty="0"/>
            <a:t>1 byte (-128 to 127)</a:t>
          </a:r>
          <a:endParaRPr lang="en-US" sz="1800" dirty="0"/>
        </a:p>
      </dgm:t>
    </dgm:pt>
    <dgm:pt modelId="{536315F3-FAEF-488E-83AB-06EAF391A0AC}" type="parTrans" cxnId="{852985C8-1BAB-46DF-920A-A88E844F37EC}">
      <dgm:prSet/>
      <dgm:spPr/>
      <dgm:t>
        <a:bodyPr/>
        <a:lstStyle/>
        <a:p>
          <a:endParaRPr lang="en-US"/>
        </a:p>
      </dgm:t>
    </dgm:pt>
    <dgm:pt modelId="{F186EB49-AAC7-43B1-B09F-039478351CDD}" type="sibTrans" cxnId="{852985C8-1BAB-46DF-920A-A88E844F37EC}">
      <dgm:prSet/>
      <dgm:spPr/>
      <dgm:t>
        <a:bodyPr/>
        <a:lstStyle/>
        <a:p>
          <a:endParaRPr lang="en-US"/>
        </a:p>
      </dgm:t>
    </dgm:pt>
    <dgm:pt modelId="{1C012493-E7DB-493C-BB4D-89C8A461B65D}">
      <dgm:prSet custT="1"/>
      <dgm:spPr/>
      <dgm:t>
        <a:bodyPr/>
        <a:lstStyle/>
        <a:p>
          <a:r>
            <a:rPr lang="en-US" sz="1800" b="1" dirty="0"/>
            <a:t>signed char </a:t>
          </a:r>
          <a:r>
            <a:rPr lang="en-US" sz="1800" b="1" dirty="0">
              <a:sym typeface="Wingdings" panose="05000000000000000000" pitchFamily="2" charset="2"/>
            </a:rPr>
            <a:t></a:t>
          </a:r>
          <a:r>
            <a:rPr lang="en-US" sz="1800" b="1" dirty="0"/>
            <a:t>1 byte (-128 to 127)</a:t>
          </a:r>
          <a:endParaRPr lang="en-US" sz="1800" dirty="0"/>
        </a:p>
      </dgm:t>
    </dgm:pt>
    <dgm:pt modelId="{CE604C63-A5D8-4256-B19D-9F080AEB8C56}" type="parTrans" cxnId="{E29AC01C-1DAD-4C20-9C82-6BF74083207B}">
      <dgm:prSet/>
      <dgm:spPr/>
      <dgm:t>
        <a:bodyPr/>
        <a:lstStyle/>
        <a:p>
          <a:endParaRPr lang="en-US"/>
        </a:p>
      </dgm:t>
    </dgm:pt>
    <dgm:pt modelId="{2DF5B0B1-991B-409A-9D7C-E0E252225D30}" type="sibTrans" cxnId="{E29AC01C-1DAD-4C20-9C82-6BF74083207B}">
      <dgm:prSet/>
      <dgm:spPr/>
      <dgm:t>
        <a:bodyPr/>
        <a:lstStyle/>
        <a:p>
          <a:endParaRPr lang="en-US"/>
        </a:p>
      </dgm:t>
    </dgm:pt>
    <dgm:pt modelId="{C07E228D-12C3-48ED-8FB9-92C5FA6E3D24}">
      <dgm:prSet custT="1"/>
      <dgm:spPr/>
      <dgm:t>
        <a:bodyPr/>
        <a:lstStyle/>
        <a:p>
          <a:r>
            <a:rPr lang="en-US" sz="1800" b="1" dirty="0"/>
            <a:t>unsigned char </a:t>
          </a:r>
          <a:r>
            <a:rPr lang="en-US" sz="1800" b="1" dirty="0">
              <a:sym typeface="Wingdings" panose="05000000000000000000" pitchFamily="2" charset="2"/>
            </a:rPr>
            <a:t></a:t>
          </a:r>
          <a:r>
            <a:rPr lang="en-US" sz="1800" b="1" dirty="0"/>
            <a:t>1 byte (0  to 255</a:t>
          </a:r>
          <a:r>
            <a:rPr lang="en-US" sz="1800" dirty="0"/>
            <a:t>)</a:t>
          </a:r>
        </a:p>
      </dgm:t>
    </dgm:pt>
    <dgm:pt modelId="{DCF7E3B6-9DAF-4B85-A8F2-445F5717707E}" type="parTrans" cxnId="{3327DD62-CE43-4D54-850C-BAE39E8CD964}">
      <dgm:prSet/>
      <dgm:spPr/>
      <dgm:t>
        <a:bodyPr/>
        <a:lstStyle/>
        <a:p>
          <a:endParaRPr lang="en-US"/>
        </a:p>
      </dgm:t>
    </dgm:pt>
    <dgm:pt modelId="{07928AAB-F6C4-48CF-A62D-3128B0545369}" type="sibTrans" cxnId="{3327DD62-CE43-4D54-850C-BAE39E8CD964}">
      <dgm:prSet/>
      <dgm:spPr/>
      <dgm:t>
        <a:bodyPr/>
        <a:lstStyle/>
        <a:p>
          <a:endParaRPr lang="en-US"/>
        </a:p>
      </dgm:t>
    </dgm:pt>
    <dgm:pt modelId="{CB74D281-B6D6-44B2-A515-BC73ABB77ABB}">
      <dgm:prSet custT="1"/>
      <dgm:spPr/>
      <dgm:t>
        <a:bodyPr/>
        <a:lstStyle/>
        <a:p>
          <a:r>
            <a:rPr lang="en-US" sz="2400" dirty="0"/>
            <a:t>ASCII (American Standard Code for Information Interchange ) is the dominant encoding scheme for characters.</a:t>
          </a:r>
        </a:p>
      </dgm:t>
    </dgm:pt>
    <dgm:pt modelId="{363C0E5C-8A0C-4FBD-AEF0-2226BE16D57D}" type="parTrans" cxnId="{3CE758D1-A487-46A0-A702-BDDA15BF37BD}">
      <dgm:prSet/>
      <dgm:spPr/>
      <dgm:t>
        <a:bodyPr/>
        <a:lstStyle/>
        <a:p>
          <a:endParaRPr lang="en-US"/>
        </a:p>
      </dgm:t>
    </dgm:pt>
    <dgm:pt modelId="{7016C3A3-F776-4293-9942-99050F0BF951}" type="sibTrans" cxnId="{3CE758D1-A487-46A0-A702-BDDA15BF37BD}">
      <dgm:prSet/>
      <dgm:spPr/>
      <dgm:t>
        <a:bodyPr/>
        <a:lstStyle/>
        <a:p>
          <a:endParaRPr lang="en-US"/>
        </a:p>
      </dgm:t>
    </dgm:pt>
    <dgm:pt modelId="{FAFCE487-EF04-4238-8A4E-74EE379BE04A}">
      <dgm:prSet custT="1"/>
      <dgm:spPr/>
      <dgm:t>
        <a:bodyPr/>
        <a:lstStyle/>
        <a:p>
          <a:r>
            <a:rPr lang="en-US" sz="1800" dirty="0"/>
            <a:t>Examples</a:t>
          </a:r>
        </a:p>
      </dgm:t>
    </dgm:pt>
    <dgm:pt modelId="{D591B7BD-6227-4E3E-B299-38672712B653}" type="parTrans" cxnId="{46F5F0E0-75B5-4157-A709-E7263C9F68D6}">
      <dgm:prSet/>
      <dgm:spPr/>
      <dgm:t>
        <a:bodyPr/>
        <a:lstStyle/>
        <a:p>
          <a:endParaRPr lang="en-US"/>
        </a:p>
      </dgm:t>
    </dgm:pt>
    <dgm:pt modelId="{0E97441A-78E5-4BCE-A3C3-EA05000137EE}" type="sibTrans" cxnId="{46F5F0E0-75B5-4157-A709-E7263C9F68D6}">
      <dgm:prSet/>
      <dgm:spPr/>
      <dgm:t>
        <a:bodyPr/>
        <a:lstStyle/>
        <a:p>
          <a:endParaRPr lang="en-US"/>
        </a:p>
      </dgm:t>
    </dgm:pt>
    <dgm:pt modelId="{0C76DB94-23E3-4F05-BBE0-054EC48E7D4F}">
      <dgm:prSet custT="1"/>
      <dgm:spPr/>
      <dgm:t>
        <a:bodyPr/>
        <a:lstStyle/>
        <a:p>
          <a:r>
            <a:rPr lang="en-US" sz="1800" b="1" dirty="0"/>
            <a:t>' '</a:t>
          </a:r>
          <a:r>
            <a:rPr lang="en-US" sz="1800" dirty="0"/>
            <a:t> encoded as 32		</a:t>
          </a:r>
          <a:r>
            <a:rPr lang="en-US" sz="1800" b="1" dirty="0"/>
            <a:t>'+'</a:t>
          </a:r>
          <a:r>
            <a:rPr lang="en-US" sz="1800" dirty="0"/>
            <a:t> encoded as 43</a:t>
          </a:r>
        </a:p>
      </dgm:t>
    </dgm:pt>
    <dgm:pt modelId="{0129CBD0-4BDB-4272-ADAD-58E0C534868C}" type="parTrans" cxnId="{1CC6B803-06E5-4646-A1E3-D348E2BB2B2C}">
      <dgm:prSet/>
      <dgm:spPr/>
      <dgm:t>
        <a:bodyPr/>
        <a:lstStyle/>
        <a:p>
          <a:endParaRPr lang="en-US"/>
        </a:p>
      </dgm:t>
    </dgm:pt>
    <dgm:pt modelId="{FD41706A-5092-4C15-B963-CF63F38FBDEC}" type="sibTrans" cxnId="{1CC6B803-06E5-4646-A1E3-D348E2BB2B2C}">
      <dgm:prSet/>
      <dgm:spPr/>
      <dgm:t>
        <a:bodyPr/>
        <a:lstStyle/>
        <a:p>
          <a:endParaRPr lang="en-US"/>
        </a:p>
      </dgm:t>
    </dgm:pt>
    <dgm:pt modelId="{D1628369-E0E7-4F21-A470-09D3C5FCB33D}">
      <dgm:prSet custT="1"/>
      <dgm:spPr/>
      <dgm:t>
        <a:bodyPr/>
        <a:lstStyle/>
        <a:p>
          <a:r>
            <a:rPr lang="en-US" sz="1800" b="1" dirty="0"/>
            <a:t>'A'</a:t>
          </a:r>
          <a:r>
            <a:rPr lang="en-US" sz="1800" dirty="0"/>
            <a:t> encoded as 65 </a:t>
          </a:r>
          <a:r>
            <a:rPr lang="en-US" sz="1800" b="1" dirty="0"/>
            <a:t>…………………….'Z'</a:t>
          </a:r>
          <a:r>
            <a:rPr lang="en-US" sz="1800" dirty="0"/>
            <a:t> encoded as 90</a:t>
          </a:r>
        </a:p>
      </dgm:t>
    </dgm:pt>
    <dgm:pt modelId="{B75FCDAF-59F0-4C64-ACA8-174BDD07FAFF}" type="parTrans" cxnId="{3ADD4CCE-1168-4D7E-9905-FAE47B69E7C0}">
      <dgm:prSet/>
      <dgm:spPr/>
      <dgm:t>
        <a:bodyPr/>
        <a:lstStyle/>
        <a:p>
          <a:endParaRPr lang="en-US"/>
        </a:p>
      </dgm:t>
    </dgm:pt>
    <dgm:pt modelId="{E3D7F95C-F89E-4174-B4C1-65E07A23A00A}" type="sibTrans" cxnId="{3ADD4CCE-1168-4D7E-9905-FAE47B69E7C0}">
      <dgm:prSet/>
      <dgm:spPr/>
      <dgm:t>
        <a:bodyPr/>
        <a:lstStyle/>
        <a:p>
          <a:endParaRPr lang="en-US"/>
        </a:p>
      </dgm:t>
    </dgm:pt>
    <dgm:pt modelId="{1AF646C6-0CB4-4F73-B5DC-FC2C71B80EF2}">
      <dgm:prSet custT="1"/>
      <dgm:spPr/>
      <dgm:t>
        <a:bodyPr/>
        <a:lstStyle/>
        <a:p>
          <a:r>
            <a:rPr lang="en-US" sz="1800" b="1" dirty="0"/>
            <a:t>'a'</a:t>
          </a:r>
          <a:r>
            <a:rPr lang="en-US" sz="1800" dirty="0"/>
            <a:t> encoded as 97 </a:t>
          </a:r>
          <a:r>
            <a:rPr lang="en-US" sz="1800" b="1" dirty="0"/>
            <a:t>…………………….</a:t>
          </a:r>
          <a:r>
            <a:rPr lang="en-US" sz="1800" dirty="0"/>
            <a:t>	</a:t>
          </a:r>
          <a:r>
            <a:rPr lang="en-US" sz="1800" b="1" dirty="0"/>
            <a:t>'z'</a:t>
          </a:r>
          <a:r>
            <a:rPr lang="en-US" sz="1800" dirty="0"/>
            <a:t> encoded as 122 </a:t>
          </a:r>
        </a:p>
      </dgm:t>
    </dgm:pt>
    <dgm:pt modelId="{48E9C78D-F31B-40CF-8BCF-F47CB4FDC3FF}" type="parTrans" cxnId="{2D1EE422-8F4E-4EC2-8188-ED2D92F3DCA3}">
      <dgm:prSet/>
      <dgm:spPr/>
      <dgm:t>
        <a:bodyPr/>
        <a:lstStyle/>
        <a:p>
          <a:endParaRPr lang="en-US"/>
        </a:p>
      </dgm:t>
    </dgm:pt>
    <dgm:pt modelId="{3EBF70E3-7FC9-42BF-A544-B1A4E5F013BA}" type="sibTrans" cxnId="{2D1EE422-8F4E-4EC2-8188-ED2D92F3DCA3}">
      <dgm:prSet/>
      <dgm:spPr/>
      <dgm:t>
        <a:bodyPr/>
        <a:lstStyle/>
        <a:p>
          <a:endParaRPr lang="en-US"/>
        </a:p>
      </dgm:t>
    </dgm:pt>
    <dgm:pt modelId="{A8577E67-CA6A-4059-AC5C-856D02A5850E}">
      <dgm:prSet custT="1"/>
      <dgm:spPr/>
      <dgm:t>
        <a:bodyPr/>
        <a:lstStyle/>
        <a:p>
          <a:r>
            <a:rPr lang="en-US" sz="1800" b="1" dirty="0"/>
            <a:t>‘0’ </a:t>
          </a:r>
          <a:r>
            <a:rPr lang="en-US" sz="1800" dirty="0"/>
            <a:t>encoded as 48 </a:t>
          </a:r>
          <a:r>
            <a:rPr lang="en-US" sz="1800" b="1" dirty="0"/>
            <a:t>……………………..’9’ </a:t>
          </a:r>
          <a:r>
            <a:rPr lang="en-US" sz="1800" dirty="0"/>
            <a:t>encoded as 57</a:t>
          </a:r>
        </a:p>
      </dgm:t>
    </dgm:pt>
    <dgm:pt modelId="{8D4CCEEB-F36F-419D-9AEE-E705CA19972D}" type="parTrans" cxnId="{7388C18F-B282-46D9-908B-260A9830BD73}">
      <dgm:prSet/>
      <dgm:spPr/>
      <dgm:t>
        <a:bodyPr/>
        <a:lstStyle/>
        <a:p>
          <a:endParaRPr lang="en-US"/>
        </a:p>
      </dgm:t>
    </dgm:pt>
    <dgm:pt modelId="{00BD7F54-A8CE-488A-9986-3D009EDEECA7}" type="sibTrans" cxnId="{7388C18F-B282-46D9-908B-260A9830BD73}">
      <dgm:prSet/>
      <dgm:spPr/>
      <dgm:t>
        <a:bodyPr/>
        <a:lstStyle/>
        <a:p>
          <a:endParaRPr lang="en-US"/>
        </a:p>
      </dgm:t>
    </dgm:pt>
    <dgm:pt modelId="{5513D463-EB4C-4886-8651-17E1F4CDB600}" type="pres">
      <dgm:prSet presAssocID="{610351D4-E7CA-418F-96AF-3E399C4A03D6}" presName="linear" presStyleCnt="0">
        <dgm:presLayoutVars>
          <dgm:animLvl val="lvl"/>
          <dgm:resizeHandles val="exact"/>
        </dgm:presLayoutVars>
      </dgm:prSet>
      <dgm:spPr/>
    </dgm:pt>
    <dgm:pt modelId="{E8264152-3902-4A3A-895F-8F309D92DA81}" type="pres">
      <dgm:prSet presAssocID="{E3D7619C-27DF-4F0C-BD8B-DDA10F9898AC}" presName="parentText" presStyleLbl="node1" presStyleIdx="0" presStyleCnt="3" custLinFactY="76" custLinFactNeighborX="-4355" custLinFactNeighborY="100000">
        <dgm:presLayoutVars>
          <dgm:chMax val="0"/>
          <dgm:bulletEnabled val="1"/>
        </dgm:presLayoutVars>
      </dgm:prSet>
      <dgm:spPr/>
    </dgm:pt>
    <dgm:pt modelId="{2897CB31-2416-47F6-B42D-A27CFE1889D5}" type="pres">
      <dgm:prSet presAssocID="{36DF33BE-FE55-40A0-B4E1-A2E017CDEB01}" presName="spacer" presStyleCnt="0"/>
      <dgm:spPr/>
    </dgm:pt>
    <dgm:pt modelId="{D41D9914-3044-4E2C-9E0B-A0CDA8D60474}" type="pres">
      <dgm:prSet presAssocID="{DC6E0D7B-4084-4F89-9902-1358AF8322F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D65F6CA-73E3-4136-8CC7-0A73F6BA317F}" type="pres">
      <dgm:prSet presAssocID="{DC6E0D7B-4084-4F89-9902-1358AF8322FB}" presName="childText" presStyleLbl="revTx" presStyleIdx="0" presStyleCnt="2">
        <dgm:presLayoutVars>
          <dgm:bulletEnabled val="1"/>
        </dgm:presLayoutVars>
      </dgm:prSet>
      <dgm:spPr/>
    </dgm:pt>
    <dgm:pt modelId="{C5FBBBA5-278D-4E14-A33E-2D885CB06FF1}" type="pres">
      <dgm:prSet presAssocID="{CB74D281-B6D6-44B2-A515-BC73ABB77AB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D42D8D6-0AEC-4F21-B95C-16E0FA636C88}" type="pres">
      <dgm:prSet presAssocID="{CB74D281-B6D6-44B2-A515-BC73ABB77AB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CC6B803-06E5-4646-A1E3-D348E2BB2B2C}" srcId="{FAFCE487-EF04-4238-8A4E-74EE379BE04A}" destId="{0C76DB94-23E3-4F05-BBE0-054EC48E7D4F}" srcOrd="0" destOrd="0" parTransId="{0129CBD0-4BDB-4272-ADAD-58E0C534868C}" sibTransId="{FD41706A-5092-4C15-B963-CF63F38FBDEC}"/>
    <dgm:cxn modelId="{E29AC01C-1DAD-4C20-9C82-6BF74083207B}" srcId="{DC6E0D7B-4084-4F89-9902-1358AF8322FB}" destId="{1C012493-E7DB-493C-BB4D-89C8A461B65D}" srcOrd="1" destOrd="0" parTransId="{CE604C63-A5D8-4256-B19D-9F080AEB8C56}" sibTransId="{2DF5B0B1-991B-409A-9D7C-E0E252225D30}"/>
    <dgm:cxn modelId="{2D1EE422-8F4E-4EC2-8188-ED2D92F3DCA3}" srcId="{FAFCE487-EF04-4238-8A4E-74EE379BE04A}" destId="{1AF646C6-0CB4-4F73-B5DC-FC2C71B80EF2}" srcOrd="2" destOrd="0" parTransId="{48E9C78D-F31B-40CF-8BCF-F47CB4FDC3FF}" sibTransId="{3EBF70E3-7FC9-42BF-A544-B1A4E5F013BA}"/>
    <dgm:cxn modelId="{5FDB852A-096E-484A-9D9A-452F98188E6D}" srcId="{610351D4-E7CA-418F-96AF-3E399C4A03D6}" destId="{E3D7619C-27DF-4F0C-BD8B-DDA10F9898AC}" srcOrd="0" destOrd="0" parTransId="{F06C1DBD-9C00-4FC9-BAD6-7BB4F92BA9F1}" sibTransId="{36DF33BE-FE55-40A0-B4E1-A2E017CDEB01}"/>
    <dgm:cxn modelId="{37F50E32-CEEC-45C0-8285-4338B25E5988}" type="presOf" srcId="{D1628369-E0E7-4F21-A470-09D3C5FCB33D}" destId="{BD42D8D6-0AEC-4F21-B95C-16E0FA636C88}" srcOrd="0" destOrd="2" presId="urn:microsoft.com/office/officeart/2005/8/layout/vList2"/>
    <dgm:cxn modelId="{8178F15D-62D1-48C7-89BE-B269907BC8BB}" type="presOf" srcId="{CB74D281-B6D6-44B2-A515-BC73ABB77ABB}" destId="{C5FBBBA5-278D-4E14-A33E-2D885CB06FF1}" srcOrd="0" destOrd="0" presId="urn:microsoft.com/office/officeart/2005/8/layout/vList2"/>
    <dgm:cxn modelId="{3327DD62-CE43-4D54-850C-BAE39E8CD964}" srcId="{DC6E0D7B-4084-4F89-9902-1358AF8322FB}" destId="{C07E228D-12C3-48ED-8FB9-92C5FA6E3D24}" srcOrd="2" destOrd="0" parTransId="{DCF7E3B6-9DAF-4B85-A8F2-445F5717707E}" sibTransId="{07928AAB-F6C4-48CF-A62D-3128B0545369}"/>
    <dgm:cxn modelId="{5FD78866-9962-437D-A00B-A52DAB7A2677}" type="presOf" srcId="{FAFCE487-EF04-4238-8A4E-74EE379BE04A}" destId="{BD42D8D6-0AEC-4F21-B95C-16E0FA636C88}" srcOrd="0" destOrd="0" presId="urn:microsoft.com/office/officeart/2005/8/layout/vList2"/>
    <dgm:cxn modelId="{0BEA5373-36C1-4610-9921-62D6ED3D68F7}" type="presOf" srcId="{C07E228D-12C3-48ED-8FB9-92C5FA6E3D24}" destId="{CD65F6CA-73E3-4136-8CC7-0A73F6BA317F}" srcOrd="0" destOrd="2" presId="urn:microsoft.com/office/officeart/2005/8/layout/vList2"/>
    <dgm:cxn modelId="{5188C28E-5844-456E-B7EC-E75A249D0BF0}" type="presOf" srcId="{610351D4-E7CA-418F-96AF-3E399C4A03D6}" destId="{5513D463-EB4C-4886-8651-17E1F4CDB600}" srcOrd="0" destOrd="0" presId="urn:microsoft.com/office/officeart/2005/8/layout/vList2"/>
    <dgm:cxn modelId="{7388C18F-B282-46D9-908B-260A9830BD73}" srcId="{FAFCE487-EF04-4238-8A4E-74EE379BE04A}" destId="{A8577E67-CA6A-4059-AC5C-856D02A5850E}" srcOrd="3" destOrd="0" parTransId="{8D4CCEEB-F36F-419D-9AEE-E705CA19972D}" sibTransId="{00BD7F54-A8CE-488A-9986-3D009EDEECA7}"/>
    <dgm:cxn modelId="{D53D64A2-1DA5-4848-A765-52244CE03FED}" type="presOf" srcId="{A8577E67-CA6A-4059-AC5C-856D02A5850E}" destId="{BD42D8D6-0AEC-4F21-B95C-16E0FA636C88}" srcOrd="0" destOrd="4" presId="urn:microsoft.com/office/officeart/2005/8/layout/vList2"/>
    <dgm:cxn modelId="{448F94A3-4E19-43F8-8BD8-916794FAE246}" type="presOf" srcId="{1AF646C6-0CB4-4F73-B5DC-FC2C71B80EF2}" destId="{BD42D8D6-0AEC-4F21-B95C-16E0FA636C88}" srcOrd="0" destOrd="3" presId="urn:microsoft.com/office/officeart/2005/8/layout/vList2"/>
    <dgm:cxn modelId="{852985C8-1BAB-46DF-920A-A88E844F37EC}" srcId="{DC6E0D7B-4084-4F89-9902-1358AF8322FB}" destId="{923AD849-08F5-4147-A00A-3CAC0AD9DBE1}" srcOrd="0" destOrd="0" parTransId="{536315F3-FAEF-488E-83AB-06EAF391A0AC}" sibTransId="{F186EB49-AAC7-43B1-B09F-039478351CDD}"/>
    <dgm:cxn modelId="{2CE838CE-2CAB-4C2E-A5B9-6109E9C36279}" type="presOf" srcId="{DC6E0D7B-4084-4F89-9902-1358AF8322FB}" destId="{D41D9914-3044-4E2C-9E0B-A0CDA8D60474}" srcOrd="0" destOrd="0" presId="urn:microsoft.com/office/officeart/2005/8/layout/vList2"/>
    <dgm:cxn modelId="{3ADD4CCE-1168-4D7E-9905-FAE47B69E7C0}" srcId="{FAFCE487-EF04-4238-8A4E-74EE379BE04A}" destId="{D1628369-E0E7-4F21-A470-09D3C5FCB33D}" srcOrd="1" destOrd="0" parTransId="{B75FCDAF-59F0-4C64-ACA8-174BDD07FAFF}" sibTransId="{E3D7F95C-F89E-4174-B4C1-65E07A23A00A}"/>
    <dgm:cxn modelId="{3CE758D1-A487-46A0-A702-BDDA15BF37BD}" srcId="{610351D4-E7CA-418F-96AF-3E399C4A03D6}" destId="{CB74D281-B6D6-44B2-A515-BC73ABB77ABB}" srcOrd="2" destOrd="0" parTransId="{363C0E5C-8A0C-4FBD-AEF0-2226BE16D57D}" sibTransId="{7016C3A3-F776-4293-9942-99050F0BF951}"/>
    <dgm:cxn modelId="{16219CDC-7B10-4044-B786-59E882797949}" type="presOf" srcId="{1C012493-E7DB-493C-BB4D-89C8A461B65D}" destId="{CD65F6CA-73E3-4136-8CC7-0A73F6BA317F}" srcOrd="0" destOrd="1" presId="urn:microsoft.com/office/officeart/2005/8/layout/vList2"/>
    <dgm:cxn modelId="{46F5F0E0-75B5-4157-A709-E7263C9F68D6}" srcId="{CB74D281-B6D6-44B2-A515-BC73ABB77ABB}" destId="{FAFCE487-EF04-4238-8A4E-74EE379BE04A}" srcOrd="0" destOrd="0" parTransId="{D591B7BD-6227-4E3E-B299-38672712B653}" sibTransId="{0E97441A-78E5-4BCE-A3C3-EA05000137EE}"/>
    <dgm:cxn modelId="{644437E2-FC33-44FC-82BC-CCEB7331F989}" srcId="{610351D4-E7CA-418F-96AF-3E399C4A03D6}" destId="{DC6E0D7B-4084-4F89-9902-1358AF8322FB}" srcOrd="1" destOrd="0" parTransId="{19667E7D-D878-4473-A457-695C13CC98FE}" sibTransId="{286FDC7C-6BA8-4332-B805-43EBC37A550B}"/>
    <dgm:cxn modelId="{8A7FC7F9-A5D0-4C12-A7E9-1FE09AED3545}" type="presOf" srcId="{E3D7619C-27DF-4F0C-BD8B-DDA10F9898AC}" destId="{E8264152-3902-4A3A-895F-8F309D92DA81}" srcOrd="0" destOrd="0" presId="urn:microsoft.com/office/officeart/2005/8/layout/vList2"/>
    <dgm:cxn modelId="{BA3730FC-C06A-4677-B75C-15DA4227B7D8}" type="presOf" srcId="{923AD849-08F5-4147-A00A-3CAC0AD9DBE1}" destId="{CD65F6CA-73E3-4136-8CC7-0A73F6BA317F}" srcOrd="0" destOrd="0" presId="urn:microsoft.com/office/officeart/2005/8/layout/vList2"/>
    <dgm:cxn modelId="{5F1CA9FC-97CD-4A7C-A9F3-2C24F49C7605}" type="presOf" srcId="{0C76DB94-23E3-4F05-BBE0-054EC48E7D4F}" destId="{BD42D8D6-0AEC-4F21-B95C-16E0FA636C88}" srcOrd="0" destOrd="1" presId="urn:microsoft.com/office/officeart/2005/8/layout/vList2"/>
    <dgm:cxn modelId="{55CE61C9-F5BC-483C-BD9B-A66E98FD39CB}" type="presParOf" srcId="{5513D463-EB4C-4886-8651-17E1F4CDB600}" destId="{E8264152-3902-4A3A-895F-8F309D92DA81}" srcOrd="0" destOrd="0" presId="urn:microsoft.com/office/officeart/2005/8/layout/vList2"/>
    <dgm:cxn modelId="{2D26D319-4D9F-4BFF-A38D-C6D684975987}" type="presParOf" srcId="{5513D463-EB4C-4886-8651-17E1F4CDB600}" destId="{2897CB31-2416-47F6-B42D-A27CFE1889D5}" srcOrd="1" destOrd="0" presId="urn:microsoft.com/office/officeart/2005/8/layout/vList2"/>
    <dgm:cxn modelId="{32D9A9E1-34F2-4465-AC68-4F1FE4266E22}" type="presParOf" srcId="{5513D463-EB4C-4886-8651-17E1F4CDB600}" destId="{D41D9914-3044-4E2C-9E0B-A0CDA8D60474}" srcOrd="2" destOrd="0" presId="urn:microsoft.com/office/officeart/2005/8/layout/vList2"/>
    <dgm:cxn modelId="{6568A6E7-AE46-4E3D-9390-ED95B3868DD2}" type="presParOf" srcId="{5513D463-EB4C-4886-8651-17E1F4CDB600}" destId="{CD65F6CA-73E3-4136-8CC7-0A73F6BA317F}" srcOrd="3" destOrd="0" presId="urn:microsoft.com/office/officeart/2005/8/layout/vList2"/>
    <dgm:cxn modelId="{2AE52020-5B01-41C3-8EAF-B7ABACE0B941}" type="presParOf" srcId="{5513D463-EB4C-4886-8651-17E1F4CDB600}" destId="{C5FBBBA5-278D-4E14-A33E-2D885CB06FF1}" srcOrd="4" destOrd="0" presId="urn:microsoft.com/office/officeart/2005/8/layout/vList2"/>
    <dgm:cxn modelId="{1D3FD1DE-61BA-4BED-AFE5-287978F73C85}" type="presParOf" srcId="{5513D463-EB4C-4886-8651-17E1F4CDB600}" destId="{BD42D8D6-0AEC-4F21-B95C-16E0FA636C8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738FC2-033C-42AB-B62B-EA3FA445061C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7447252-8D09-4DB7-A2FA-218E6630F9F7}">
      <dgm:prSet custT="1"/>
      <dgm:spPr/>
      <dgm:t>
        <a:bodyPr/>
        <a:lstStyle/>
        <a:p>
          <a:r>
            <a:rPr lang="en-US" sz="1800" b="1" dirty="0"/>
            <a:t>Floating-point types represent real numbers</a:t>
          </a:r>
          <a:endParaRPr lang="en-US" sz="1800" dirty="0"/>
        </a:p>
      </dgm:t>
    </dgm:pt>
    <dgm:pt modelId="{0D7D71AF-D24A-4397-8335-50C7311C8C47}" type="parTrans" cxnId="{681440CC-1EB9-44B4-ABEF-2086879E4205}">
      <dgm:prSet/>
      <dgm:spPr/>
      <dgm:t>
        <a:bodyPr/>
        <a:lstStyle/>
        <a:p>
          <a:endParaRPr lang="en-US"/>
        </a:p>
      </dgm:t>
    </dgm:pt>
    <dgm:pt modelId="{E296A18F-D520-4C84-BAE2-C826F317AE03}" type="sibTrans" cxnId="{681440CC-1EB9-44B4-ABEF-2086879E4205}">
      <dgm:prSet/>
      <dgm:spPr/>
      <dgm:t>
        <a:bodyPr/>
        <a:lstStyle/>
        <a:p>
          <a:endParaRPr lang="en-US"/>
        </a:p>
      </dgm:t>
    </dgm:pt>
    <dgm:pt modelId="{1AB0AD2A-25EC-4581-B770-59FB66AF919D}">
      <dgm:prSet custT="1"/>
      <dgm:spPr/>
      <dgm:t>
        <a:bodyPr/>
        <a:lstStyle/>
        <a:p>
          <a:r>
            <a:rPr lang="en-US" sz="1400" b="1" dirty="0"/>
            <a:t>Integer part</a:t>
          </a:r>
          <a:endParaRPr lang="en-US" sz="1400" dirty="0"/>
        </a:p>
      </dgm:t>
    </dgm:pt>
    <dgm:pt modelId="{A8BA9711-89D8-420E-85D9-93CEA3304AE4}" type="parTrans" cxnId="{A1A2DCD1-D93F-4A71-B593-596ABE9C10B3}">
      <dgm:prSet/>
      <dgm:spPr/>
      <dgm:t>
        <a:bodyPr/>
        <a:lstStyle/>
        <a:p>
          <a:endParaRPr lang="en-US"/>
        </a:p>
      </dgm:t>
    </dgm:pt>
    <dgm:pt modelId="{D8C87F68-AE98-4E25-A877-6C324AA30910}" type="sibTrans" cxnId="{A1A2DCD1-D93F-4A71-B593-596ABE9C10B3}">
      <dgm:prSet/>
      <dgm:spPr/>
      <dgm:t>
        <a:bodyPr/>
        <a:lstStyle/>
        <a:p>
          <a:endParaRPr lang="en-US"/>
        </a:p>
      </dgm:t>
    </dgm:pt>
    <dgm:pt modelId="{98949BE8-2D6D-4833-9B43-EB3410A1242E}">
      <dgm:prSet custT="1"/>
      <dgm:spPr/>
      <dgm:t>
        <a:bodyPr/>
        <a:lstStyle/>
        <a:p>
          <a:r>
            <a:rPr lang="en-US" sz="1400" b="1" dirty="0"/>
            <a:t>Fractional part</a:t>
          </a:r>
          <a:endParaRPr lang="en-US" sz="1400" dirty="0"/>
        </a:p>
      </dgm:t>
    </dgm:pt>
    <dgm:pt modelId="{84AC80B3-409A-4873-8F21-6E5A52E881C5}" type="parTrans" cxnId="{3A3E4AD1-5894-4636-8462-D0C6C58E7681}">
      <dgm:prSet/>
      <dgm:spPr/>
      <dgm:t>
        <a:bodyPr/>
        <a:lstStyle/>
        <a:p>
          <a:endParaRPr lang="en-US"/>
        </a:p>
      </dgm:t>
    </dgm:pt>
    <dgm:pt modelId="{40BDA007-6F37-4AE5-9AFE-7158255B5D29}" type="sibTrans" cxnId="{3A3E4AD1-5894-4636-8462-D0C6C58E7681}">
      <dgm:prSet/>
      <dgm:spPr/>
      <dgm:t>
        <a:bodyPr/>
        <a:lstStyle/>
        <a:p>
          <a:endParaRPr lang="en-US"/>
        </a:p>
      </dgm:t>
    </dgm:pt>
    <dgm:pt modelId="{2206F7D5-90CF-4940-B193-EB4F1AA30C4C}">
      <dgm:prSet custT="1"/>
      <dgm:spPr/>
      <dgm:t>
        <a:bodyPr/>
        <a:lstStyle/>
        <a:p>
          <a:r>
            <a:rPr lang="en-US" sz="1800" b="1" dirty="0"/>
            <a:t>The number 108.1517 breaks down into the following parts</a:t>
          </a:r>
          <a:endParaRPr lang="en-US" sz="1800" dirty="0"/>
        </a:p>
      </dgm:t>
    </dgm:pt>
    <dgm:pt modelId="{F15B9863-5EC6-48B4-9B9C-B2630F8ED57D}" type="parTrans" cxnId="{CACD02DD-F623-427A-8B0E-44409338A8B2}">
      <dgm:prSet/>
      <dgm:spPr/>
      <dgm:t>
        <a:bodyPr/>
        <a:lstStyle/>
        <a:p>
          <a:endParaRPr lang="en-US"/>
        </a:p>
      </dgm:t>
    </dgm:pt>
    <dgm:pt modelId="{FB9FFD2E-142E-4631-B95E-85E04B359A51}" type="sibTrans" cxnId="{CACD02DD-F623-427A-8B0E-44409338A8B2}">
      <dgm:prSet/>
      <dgm:spPr/>
      <dgm:t>
        <a:bodyPr/>
        <a:lstStyle/>
        <a:p>
          <a:endParaRPr lang="en-US"/>
        </a:p>
      </dgm:t>
    </dgm:pt>
    <dgm:pt modelId="{9025813A-FF41-40EF-BB99-7B93FE27EFF8}">
      <dgm:prSet custT="1"/>
      <dgm:spPr/>
      <dgm:t>
        <a:bodyPr/>
        <a:lstStyle/>
        <a:p>
          <a:r>
            <a:rPr lang="en-US" sz="1400" b="1" dirty="0"/>
            <a:t>108 -  integer part</a:t>
          </a:r>
          <a:endParaRPr lang="en-US" sz="1400" dirty="0"/>
        </a:p>
      </dgm:t>
    </dgm:pt>
    <dgm:pt modelId="{C4D40515-2896-44B4-88D6-EACE0F4D4304}" type="parTrans" cxnId="{4FA35EB3-40CB-447D-B06F-A5F08327764F}">
      <dgm:prSet/>
      <dgm:spPr/>
      <dgm:t>
        <a:bodyPr/>
        <a:lstStyle/>
        <a:p>
          <a:endParaRPr lang="en-US"/>
        </a:p>
      </dgm:t>
    </dgm:pt>
    <dgm:pt modelId="{E733D0AC-5E42-45BE-B0E0-66B586A77A87}" type="sibTrans" cxnId="{4FA35EB3-40CB-447D-B06F-A5F08327764F}">
      <dgm:prSet/>
      <dgm:spPr/>
      <dgm:t>
        <a:bodyPr/>
        <a:lstStyle/>
        <a:p>
          <a:endParaRPr lang="en-US"/>
        </a:p>
      </dgm:t>
    </dgm:pt>
    <dgm:pt modelId="{D66042C6-B826-4227-B587-C17867D5C651}">
      <dgm:prSet custT="1"/>
      <dgm:spPr/>
      <dgm:t>
        <a:bodyPr/>
        <a:lstStyle/>
        <a:p>
          <a:r>
            <a:rPr lang="en-US" sz="1400" b="1" dirty="0"/>
            <a:t>1517 - fractional part</a:t>
          </a:r>
          <a:endParaRPr lang="en-US" sz="1400" dirty="0"/>
        </a:p>
      </dgm:t>
    </dgm:pt>
    <dgm:pt modelId="{900DD7BD-E686-41AC-B890-3A15B0E5F0FC}" type="parTrans" cxnId="{25D94EED-B864-4965-8119-245DF0661404}">
      <dgm:prSet/>
      <dgm:spPr/>
      <dgm:t>
        <a:bodyPr/>
        <a:lstStyle/>
        <a:p>
          <a:endParaRPr lang="en-US"/>
        </a:p>
      </dgm:t>
    </dgm:pt>
    <dgm:pt modelId="{EEE06DDB-ECB9-49CB-9C1B-9DD5E65DD906}" type="sibTrans" cxnId="{25D94EED-B864-4965-8119-245DF0661404}">
      <dgm:prSet/>
      <dgm:spPr/>
      <dgm:t>
        <a:bodyPr/>
        <a:lstStyle/>
        <a:p>
          <a:endParaRPr lang="en-US"/>
        </a:p>
      </dgm:t>
    </dgm:pt>
    <dgm:pt modelId="{77D6E793-8F8F-46BB-BF64-0FF463B07D78}">
      <dgm:prSet custT="1"/>
      <dgm:spPr/>
      <dgm:t>
        <a:bodyPr/>
        <a:lstStyle/>
        <a:p>
          <a:r>
            <a:rPr lang="en-US" sz="1800" b="1" dirty="0"/>
            <a:t>Floating-point constants can also be expressed in </a:t>
          </a:r>
          <a:r>
            <a:rPr lang="en-US" sz="1800" b="1" i="1" dirty="0"/>
            <a:t>scientific notation</a:t>
          </a:r>
          <a:r>
            <a:rPr lang="en-US" sz="1800" b="1" dirty="0"/>
            <a:t>. The value 1.7e4 represents the value 1.7 × 10</a:t>
          </a:r>
          <a:r>
            <a:rPr lang="en-US" sz="1800" b="1" baseline="30000" dirty="0"/>
            <a:t>4</a:t>
          </a:r>
          <a:r>
            <a:rPr lang="en-US" sz="1800" b="1" dirty="0"/>
            <a:t>.</a:t>
          </a:r>
          <a:endParaRPr lang="en-US" sz="1800" dirty="0"/>
        </a:p>
      </dgm:t>
    </dgm:pt>
    <dgm:pt modelId="{42BC450C-AA16-4AEF-898D-B7A419A2EB85}" type="parTrans" cxnId="{6144D76F-C6AA-4C76-86AE-3F03BDD7EDD9}">
      <dgm:prSet/>
      <dgm:spPr/>
      <dgm:t>
        <a:bodyPr/>
        <a:lstStyle/>
        <a:p>
          <a:endParaRPr lang="en-US"/>
        </a:p>
      </dgm:t>
    </dgm:pt>
    <dgm:pt modelId="{B6A9AB44-4476-4B77-98A6-0A841E29F3DE}" type="sibTrans" cxnId="{6144D76F-C6AA-4C76-86AE-3F03BDD7EDD9}">
      <dgm:prSet/>
      <dgm:spPr/>
      <dgm:t>
        <a:bodyPr/>
        <a:lstStyle/>
        <a:p>
          <a:endParaRPr lang="en-US"/>
        </a:p>
      </dgm:t>
    </dgm:pt>
    <dgm:pt modelId="{3CAA89AA-E639-483C-9034-4A60E05534A9}">
      <dgm:prSet custT="1"/>
      <dgm:spPr/>
      <dgm:t>
        <a:bodyPr/>
        <a:lstStyle/>
        <a:p>
          <a:r>
            <a:rPr lang="en-US" sz="1800" b="1" dirty="0"/>
            <a:t>The value before the letter e is known as the </a:t>
          </a:r>
          <a:r>
            <a:rPr lang="en-US" sz="1800" b="1" i="1" dirty="0"/>
            <a:t>mantissa</a:t>
          </a:r>
          <a:r>
            <a:rPr lang="en-US" sz="1800" b="1" dirty="0"/>
            <a:t>, whereas the value that follows e is  called the </a:t>
          </a:r>
          <a:r>
            <a:rPr lang="en-US" sz="1800" b="1" i="1" dirty="0"/>
            <a:t>exponent</a:t>
          </a:r>
          <a:r>
            <a:rPr lang="en-US" sz="1800" b="1" dirty="0"/>
            <a:t>. </a:t>
          </a:r>
          <a:endParaRPr lang="en-US" sz="1800" dirty="0"/>
        </a:p>
      </dgm:t>
    </dgm:pt>
    <dgm:pt modelId="{DD0B577F-2C99-4A68-BA17-ED8DE353636F}" type="parTrans" cxnId="{1DF541C9-DA27-4914-B95F-0D1B1F94827F}">
      <dgm:prSet/>
      <dgm:spPr/>
      <dgm:t>
        <a:bodyPr/>
        <a:lstStyle/>
        <a:p>
          <a:endParaRPr lang="en-US"/>
        </a:p>
      </dgm:t>
    </dgm:pt>
    <dgm:pt modelId="{AEE54DDC-7E6F-420A-8A98-CBE53D34E058}" type="sibTrans" cxnId="{1DF541C9-DA27-4914-B95F-0D1B1F94827F}">
      <dgm:prSet/>
      <dgm:spPr/>
      <dgm:t>
        <a:bodyPr/>
        <a:lstStyle/>
        <a:p>
          <a:endParaRPr lang="en-US"/>
        </a:p>
      </dgm:t>
    </dgm:pt>
    <dgm:pt modelId="{38548939-AAB6-4F48-81BF-36B3ADB3D90C}">
      <dgm:prSet custT="1"/>
      <dgm:spPr/>
      <dgm:t>
        <a:bodyPr/>
        <a:lstStyle/>
        <a:p>
          <a:r>
            <a:rPr lang="en-US" sz="1800" b="1"/>
            <a:t>There are three floating-point  type specifiers</a:t>
          </a:r>
          <a:endParaRPr lang="en-US" sz="1800"/>
        </a:p>
      </dgm:t>
    </dgm:pt>
    <dgm:pt modelId="{2346A6BD-4F87-4AC3-A8EE-D86602418319}" type="parTrans" cxnId="{C862E21E-CDFA-4E27-B335-D81072D7627D}">
      <dgm:prSet/>
      <dgm:spPr/>
      <dgm:t>
        <a:bodyPr/>
        <a:lstStyle/>
        <a:p>
          <a:endParaRPr lang="en-US"/>
        </a:p>
      </dgm:t>
    </dgm:pt>
    <dgm:pt modelId="{F8C9AB8D-E699-473A-B9D9-79EF5E8088AA}" type="sibTrans" cxnId="{C862E21E-CDFA-4E27-B335-D81072D7627D}">
      <dgm:prSet/>
      <dgm:spPr/>
      <dgm:t>
        <a:bodyPr/>
        <a:lstStyle/>
        <a:p>
          <a:endParaRPr lang="en-US"/>
        </a:p>
      </dgm:t>
    </dgm:pt>
    <dgm:pt modelId="{8AC7F335-0BA7-4A72-A02E-6C8A78A5FE8B}">
      <dgm:prSet custT="1"/>
      <dgm:spPr/>
      <dgm:t>
        <a:bodyPr/>
        <a:lstStyle/>
        <a:p>
          <a:r>
            <a:rPr lang="en-US" sz="1400" b="1" dirty="0"/>
            <a:t>float</a:t>
          </a:r>
          <a:endParaRPr lang="en-US" sz="1400" dirty="0"/>
        </a:p>
      </dgm:t>
    </dgm:pt>
    <dgm:pt modelId="{589E5324-1B19-4E16-975A-2E9B73E1CEA1}" type="parTrans" cxnId="{792B94EB-CB8C-4131-BFB6-1690B3F9DFA0}">
      <dgm:prSet/>
      <dgm:spPr/>
      <dgm:t>
        <a:bodyPr/>
        <a:lstStyle/>
        <a:p>
          <a:endParaRPr lang="en-US"/>
        </a:p>
      </dgm:t>
    </dgm:pt>
    <dgm:pt modelId="{A155BD88-4EF8-4CFE-94A4-33146185D92C}" type="sibTrans" cxnId="{792B94EB-CB8C-4131-BFB6-1690B3F9DFA0}">
      <dgm:prSet/>
      <dgm:spPr/>
      <dgm:t>
        <a:bodyPr/>
        <a:lstStyle/>
        <a:p>
          <a:endParaRPr lang="en-US"/>
        </a:p>
      </dgm:t>
    </dgm:pt>
    <dgm:pt modelId="{1BB995C7-906B-41C4-96E1-0840CEC4637C}">
      <dgm:prSet custT="1"/>
      <dgm:spPr/>
      <dgm:t>
        <a:bodyPr/>
        <a:lstStyle/>
        <a:p>
          <a:r>
            <a:rPr lang="en-US" sz="1400" b="1" dirty="0"/>
            <a:t>double</a:t>
          </a:r>
          <a:endParaRPr lang="en-US" sz="1400" dirty="0"/>
        </a:p>
      </dgm:t>
    </dgm:pt>
    <dgm:pt modelId="{8A6A0539-40A8-4860-9DAB-5B997CC5A1D7}" type="parTrans" cxnId="{5DACB695-B346-4ADA-9380-4C43ECBEFBD4}">
      <dgm:prSet/>
      <dgm:spPr/>
      <dgm:t>
        <a:bodyPr/>
        <a:lstStyle/>
        <a:p>
          <a:endParaRPr lang="en-US"/>
        </a:p>
      </dgm:t>
    </dgm:pt>
    <dgm:pt modelId="{82746EE0-D3F5-4CF7-8D51-BC1554D1D4E0}" type="sibTrans" cxnId="{5DACB695-B346-4ADA-9380-4C43ECBEFBD4}">
      <dgm:prSet/>
      <dgm:spPr/>
      <dgm:t>
        <a:bodyPr/>
        <a:lstStyle/>
        <a:p>
          <a:endParaRPr lang="en-US"/>
        </a:p>
      </dgm:t>
    </dgm:pt>
    <dgm:pt modelId="{1765F2B4-CBB9-4A51-83DA-C7F06C5063B2}">
      <dgm:prSet custT="1"/>
      <dgm:spPr/>
      <dgm:t>
        <a:bodyPr/>
        <a:lstStyle/>
        <a:p>
          <a:r>
            <a:rPr lang="en-US" sz="1400" b="1" dirty="0"/>
            <a:t>long double</a:t>
          </a:r>
          <a:endParaRPr lang="en-US" sz="1400" dirty="0"/>
        </a:p>
      </dgm:t>
    </dgm:pt>
    <dgm:pt modelId="{95DA403B-D0DB-4427-9E57-34CBDCFA3A2D}" type="parTrans" cxnId="{2091F0CD-0F51-4A06-9DB6-8B71170E617C}">
      <dgm:prSet/>
      <dgm:spPr/>
      <dgm:t>
        <a:bodyPr/>
        <a:lstStyle/>
        <a:p>
          <a:endParaRPr lang="en-US"/>
        </a:p>
      </dgm:t>
    </dgm:pt>
    <dgm:pt modelId="{9C9AA081-5540-4C77-A9E7-DF84E35894C0}" type="sibTrans" cxnId="{2091F0CD-0F51-4A06-9DB6-8B71170E617C}">
      <dgm:prSet/>
      <dgm:spPr/>
      <dgm:t>
        <a:bodyPr/>
        <a:lstStyle/>
        <a:p>
          <a:endParaRPr lang="en-US"/>
        </a:p>
      </dgm:t>
    </dgm:pt>
    <dgm:pt modelId="{823BDF28-943B-4354-B54E-6F90F52CE502}" type="pres">
      <dgm:prSet presAssocID="{3E738FC2-033C-42AB-B62B-EA3FA445061C}" presName="linear" presStyleCnt="0">
        <dgm:presLayoutVars>
          <dgm:animLvl val="lvl"/>
          <dgm:resizeHandles val="exact"/>
        </dgm:presLayoutVars>
      </dgm:prSet>
      <dgm:spPr/>
    </dgm:pt>
    <dgm:pt modelId="{D1226320-A712-439B-844C-C4BB48C382BA}" type="pres">
      <dgm:prSet presAssocID="{17447252-8D09-4DB7-A2FA-218E6630F9F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70D1AC9-87E1-413D-B20B-6092F5AB99C2}" type="pres">
      <dgm:prSet presAssocID="{17447252-8D09-4DB7-A2FA-218E6630F9F7}" presName="childText" presStyleLbl="revTx" presStyleIdx="0" presStyleCnt="3">
        <dgm:presLayoutVars>
          <dgm:bulletEnabled val="1"/>
        </dgm:presLayoutVars>
      </dgm:prSet>
      <dgm:spPr/>
    </dgm:pt>
    <dgm:pt modelId="{B154AB0C-4093-4E99-9907-A17D34B5290A}" type="pres">
      <dgm:prSet presAssocID="{2206F7D5-90CF-4940-B193-EB4F1AA30C4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3F009E8-F72C-4E5D-9B67-3323DAEC9E8F}" type="pres">
      <dgm:prSet presAssocID="{2206F7D5-90CF-4940-B193-EB4F1AA30C4C}" presName="childText" presStyleLbl="revTx" presStyleIdx="1" presStyleCnt="3">
        <dgm:presLayoutVars>
          <dgm:bulletEnabled val="1"/>
        </dgm:presLayoutVars>
      </dgm:prSet>
      <dgm:spPr/>
    </dgm:pt>
    <dgm:pt modelId="{9A354A0E-A29B-4F62-B4E6-903A74274F6D}" type="pres">
      <dgm:prSet presAssocID="{77D6E793-8F8F-46BB-BF64-0FF463B07D7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C7E22E1-F177-4B11-8543-EBD1A3E76A17}" type="pres">
      <dgm:prSet presAssocID="{B6A9AB44-4476-4B77-98A6-0A841E29F3DE}" presName="spacer" presStyleCnt="0"/>
      <dgm:spPr/>
    </dgm:pt>
    <dgm:pt modelId="{DA3515A2-120F-4321-A237-05A4F6D483E2}" type="pres">
      <dgm:prSet presAssocID="{3CAA89AA-E639-483C-9034-4A60E05534A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4DE1046-25AB-4A1A-8556-DFD2314477A2}" type="pres">
      <dgm:prSet presAssocID="{AEE54DDC-7E6F-420A-8A98-CBE53D34E058}" presName="spacer" presStyleCnt="0"/>
      <dgm:spPr/>
    </dgm:pt>
    <dgm:pt modelId="{C993145B-955E-4C49-BD8C-A00B6075267C}" type="pres">
      <dgm:prSet presAssocID="{38548939-AAB6-4F48-81BF-36B3ADB3D90C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C849540E-7AAB-41DF-B899-F674A4664617}" type="pres">
      <dgm:prSet presAssocID="{38548939-AAB6-4F48-81BF-36B3ADB3D90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915B080A-1A8E-47FC-B71E-162340C5CCBA}" type="presOf" srcId="{38548939-AAB6-4F48-81BF-36B3ADB3D90C}" destId="{C993145B-955E-4C49-BD8C-A00B6075267C}" srcOrd="0" destOrd="0" presId="urn:microsoft.com/office/officeart/2005/8/layout/vList2"/>
    <dgm:cxn modelId="{B6937A0F-2FA6-43DE-94A2-64F302ADDF8F}" type="presOf" srcId="{1BB995C7-906B-41C4-96E1-0840CEC4637C}" destId="{C849540E-7AAB-41DF-B899-F674A4664617}" srcOrd="0" destOrd="1" presId="urn:microsoft.com/office/officeart/2005/8/layout/vList2"/>
    <dgm:cxn modelId="{2B39FE16-BA87-407A-AA73-DE3616B41D62}" type="presOf" srcId="{3CAA89AA-E639-483C-9034-4A60E05534A9}" destId="{DA3515A2-120F-4321-A237-05A4F6D483E2}" srcOrd="0" destOrd="0" presId="urn:microsoft.com/office/officeart/2005/8/layout/vList2"/>
    <dgm:cxn modelId="{C862E21E-CDFA-4E27-B335-D81072D7627D}" srcId="{3E738FC2-033C-42AB-B62B-EA3FA445061C}" destId="{38548939-AAB6-4F48-81BF-36B3ADB3D90C}" srcOrd="4" destOrd="0" parTransId="{2346A6BD-4F87-4AC3-A8EE-D86602418319}" sibTransId="{F8C9AB8D-E699-473A-B9D9-79EF5E8088AA}"/>
    <dgm:cxn modelId="{64E62D1F-AEAD-4F01-877F-142B6569758A}" type="presOf" srcId="{98949BE8-2D6D-4833-9B43-EB3410A1242E}" destId="{370D1AC9-87E1-413D-B20B-6092F5AB99C2}" srcOrd="0" destOrd="1" presId="urn:microsoft.com/office/officeart/2005/8/layout/vList2"/>
    <dgm:cxn modelId="{CAEC0F3F-6E30-44BB-84CE-C42F781FFB47}" type="presOf" srcId="{D66042C6-B826-4227-B587-C17867D5C651}" destId="{03F009E8-F72C-4E5D-9B67-3323DAEC9E8F}" srcOrd="0" destOrd="1" presId="urn:microsoft.com/office/officeart/2005/8/layout/vList2"/>
    <dgm:cxn modelId="{FF2B516A-F23E-483D-9F1E-AE8FDCDB96C3}" type="presOf" srcId="{77D6E793-8F8F-46BB-BF64-0FF463B07D78}" destId="{9A354A0E-A29B-4F62-B4E6-903A74274F6D}" srcOrd="0" destOrd="0" presId="urn:microsoft.com/office/officeart/2005/8/layout/vList2"/>
    <dgm:cxn modelId="{6144D76F-C6AA-4C76-86AE-3F03BDD7EDD9}" srcId="{3E738FC2-033C-42AB-B62B-EA3FA445061C}" destId="{77D6E793-8F8F-46BB-BF64-0FF463B07D78}" srcOrd="2" destOrd="0" parTransId="{42BC450C-AA16-4AEF-898D-B7A419A2EB85}" sibTransId="{B6A9AB44-4476-4B77-98A6-0A841E29F3DE}"/>
    <dgm:cxn modelId="{4236F379-5F44-4A4C-935A-371EB7D80C29}" type="presOf" srcId="{17447252-8D09-4DB7-A2FA-218E6630F9F7}" destId="{D1226320-A712-439B-844C-C4BB48C382BA}" srcOrd="0" destOrd="0" presId="urn:microsoft.com/office/officeart/2005/8/layout/vList2"/>
    <dgm:cxn modelId="{5DACB695-B346-4ADA-9380-4C43ECBEFBD4}" srcId="{38548939-AAB6-4F48-81BF-36B3ADB3D90C}" destId="{1BB995C7-906B-41C4-96E1-0840CEC4637C}" srcOrd="1" destOrd="0" parTransId="{8A6A0539-40A8-4860-9DAB-5B997CC5A1D7}" sibTransId="{82746EE0-D3F5-4CF7-8D51-BC1554D1D4E0}"/>
    <dgm:cxn modelId="{415602AA-00B1-4E69-8649-27270B1CCD8D}" type="presOf" srcId="{1AB0AD2A-25EC-4581-B770-59FB66AF919D}" destId="{370D1AC9-87E1-413D-B20B-6092F5AB99C2}" srcOrd="0" destOrd="0" presId="urn:microsoft.com/office/officeart/2005/8/layout/vList2"/>
    <dgm:cxn modelId="{A02F13B2-ECEA-43A3-887D-7CB1C254F9C7}" type="presOf" srcId="{1765F2B4-CBB9-4A51-83DA-C7F06C5063B2}" destId="{C849540E-7AAB-41DF-B899-F674A4664617}" srcOrd="0" destOrd="2" presId="urn:microsoft.com/office/officeart/2005/8/layout/vList2"/>
    <dgm:cxn modelId="{4FA35EB3-40CB-447D-B06F-A5F08327764F}" srcId="{2206F7D5-90CF-4940-B193-EB4F1AA30C4C}" destId="{9025813A-FF41-40EF-BB99-7B93FE27EFF8}" srcOrd="0" destOrd="0" parTransId="{C4D40515-2896-44B4-88D6-EACE0F4D4304}" sibTransId="{E733D0AC-5E42-45BE-B0E0-66B586A77A87}"/>
    <dgm:cxn modelId="{1DF541C9-DA27-4914-B95F-0D1B1F94827F}" srcId="{3E738FC2-033C-42AB-B62B-EA3FA445061C}" destId="{3CAA89AA-E639-483C-9034-4A60E05534A9}" srcOrd="3" destOrd="0" parTransId="{DD0B577F-2C99-4A68-BA17-ED8DE353636F}" sibTransId="{AEE54DDC-7E6F-420A-8A98-CBE53D34E058}"/>
    <dgm:cxn modelId="{681440CC-1EB9-44B4-ABEF-2086879E4205}" srcId="{3E738FC2-033C-42AB-B62B-EA3FA445061C}" destId="{17447252-8D09-4DB7-A2FA-218E6630F9F7}" srcOrd="0" destOrd="0" parTransId="{0D7D71AF-D24A-4397-8335-50C7311C8C47}" sibTransId="{E296A18F-D520-4C84-BAE2-C826F317AE03}"/>
    <dgm:cxn modelId="{E9A37DCD-0369-4390-8502-EBA92CCCD9F8}" type="presOf" srcId="{8AC7F335-0BA7-4A72-A02E-6C8A78A5FE8B}" destId="{C849540E-7AAB-41DF-B899-F674A4664617}" srcOrd="0" destOrd="0" presId="urn:microsoft.com/office/officeart/2005/8/layout/vList2"/>
    <dgm:cxn modelId="{2091F0CD-0F51-4A06-9DB6-8B71170E617C}" srcId="{38548939-AAB6-4F48-81BF-36B3ADB3D90C}" destId="{1765F2B4-CBB9-4A51-83DA-C7F06C5063B2}" srcOrd="2" destOrd="0" parTransId="{95DA403B-D0DB-4427-9E57-34CBDCFA3A2D}" sibTransId="{9C9AA081-5540-4C77-A9E7-DF84E35894C0}"/>
    <dgm:cxn modelId="{3A3E4AD1-5894-4636-8462-D0C6C58E7681}" srcId="{17447252-8D09-4DB7-A2FA-218E6630F9F7}" destId="{98949BE8-2D6D-4833-9B43-EB3410A1242E}" srcOrd="1" destOrd="0" parTransId="{84AC80B3-409A-4873-8F21-6E5A52E881C5}" sibTransId="{40BDA007-6F37-4AE5-9AFE-7158255B5D29}"/>
    <dgm:cxn modelId="{A1A2DCD1-D93F-4A71-B593-596ABE9C10B3}" srcId="{17447252-8D09-4DB7-A2FA-218E6630F9F7}" destId="{1AB0AD2A-25EC-4581-B770-59FB66AF919D}" srcOrd="0" destOrd="0" parTransId="{A8BA9711-89D8-420E-85D9-93CEA3304AE4}" sibTransId="{D8C87F68-AE98-4E25-A877-6C324AA30910}"/>
    <dgm:cxn modelId="{F9199ADA-1242-4524-934E-3E9F9BC7FF62}" type="presOf" srcId="{2206F7D5-90CF-4940-B193-EB4F1AA30C4C}" destId="{B154AB0C-4093-4E99-9907-A17D34B5290A}" srcOrd="0" destOrd="0" presId="urn:microsoft.com/office/officeart/2005/8/layout/vList2"/>
    <dgm:cxn modelId="{CACD02DD-F623-427A-8B0E-44409338A8B2}" srcId="{3E738FC2-033C-42AB-B62B-EA3FA445061C}" destId="{2206F7D5-90CF-4940-B193-EB4F1AA30C4C}" srcOrd="1" destOrd="0" parTransId="{F15B9863-5EC6-48B4-9B9C-B2630F8ED57D}" sibTransId="{FB9FFD2E-142E-4631-B95E-85E04B359A51}"/>
    <dgm:cxn modelId="{971016EA-E599-405C-8C2F-DC0DB4707D98}" type="presOf" srcId="{3E738FC2-033C-42AB-B62B-EA3FA445061C}" destId="{823BDF28-943B-4354-B54E-6F90F52CE502}" srcOrd="0" destOrd="0" presId="urn:microsoft.com/office/officeart/2005/8/layout/vList2"/>
    <dgm:cxn modelId="{792B94EB-CB8C-4131-BFB6-1690B3F9DFA0}" srcId="{38548939-AAB6-4F48-81BF-36B3ADB3D90C}" destId="{8AC7F335-0BA7-4A72-A02E-6C8A78A5FE8B}" srcOrd="0" destOrd="0" parTransId="{589E5324-1B19-4E16-975A-2E9B73E1CEA1}" sibTransId="{A155BD88-4EF8-4CFE-94A4-33146185D92C}"/>
    <dgm:cxn modelId="{25D94EED-B864-4965-8119-245DF0661404}" srcId="{2206F7D5-90CF-4940-B193-EB4F1AA30C4C}" destId="{D66042C6-B826-4227-B587-C17867D5C651}" srcOrd="1" destOrd="0" parTransId="{900DD7BD-E686-41AC-B890-3A15B0E5F0FC}" sibTransId="{EEE06DDB-ECB9-49CB-9C1B-9DD5E65DD906}"/>
    <dgm:cxn modelId="{4AC40DEF-E5C3-43EC-A7BC-4FE71056D097}" type="presOf" srcId="{9025813A-FF41-40EF-BB99-7B93FE27EFF8}" destId="{03F009E8-F72C-4E5D-9B67-3323DAEC9E8F}" srcOrd="0" destOrd="0" presId="urn:microsoft.com/office/officeart/2005/8/layout/vList2"/>
    <dgm:cxn modelId="{3A364942-53E9-4A34-B233-0538733E5B37}" type="presParOf" srcId="{823BDF28-943B-4354-B54E-6F90F52CE502}" destId="{D1226320-A712-439B-844C-C4BB48C382BA}" srcOrd="0" destOrd="0" presId="urn:microsoft.com/office/officeart/2005/8/layout/vList2"/>
    <dgm:cxn modelId="{993DC0EE-32FB-447E-AA17-79C390E18605}" type="presParOf" srcId="{823BDF28-943B-4354-B54E-6F90F52CE502}" destId="{370D1AC9-87E1-413D-B20B-6092F5AB99C2}" srcOrd="1" destOrd="0" presId="urn:microsoft.com/office/officeart/2005/8/layout/vList2"/>
    <dgm:cxn modelId="{5FEC4499-23FB-4347-83B0-BAF893C6CBCB}" type="presParOf" srcId="{823BDF28-943B-4354-B54E-6F90F52CE502}" destId="{B154AB0C-4093-4E99-9907-A17D34B5290A}" srcOrd="2" destOrd="0" presId="urn:microsoft.com/office/officeart/2005/8/layout/vList2"/>
    <dgm:cxn modelId="{0FFDF434-C66C-406A-9B49-43C8844D534C}" type="presParOf" srcId="{823BDF28-943B-4354-B54E-6F90F52CE502}" destId="{03F009E8-F72C-4E5D-9B67-3323DAEC9E8F}" srcOrd="3" destOrd="0" presId="urn:microsoft.com/office/officeart/2005/8/layout/vList2"/>
    <dgm:cxn modelId="{DD748946-32AE-473A-9DA5-14713165A0EB}" type="presParOf" srcId="{823BDF28-943B-4354-B54E-6F90F52CE502}" destId="{9A354A0E-A29B-4F62-B4E6-903A74274F6D}" srcOrd="4" destOrd="0" presId="urn:microsoft.com/office/officeart/2005/8/layout/vList2"/>
    <dgm:cxn modelId="{2AE0E473-2858-4EE4-9080-B762BEBC8593}" type="presParOf" srcId="{823BDF28-943B-4354-B54E-6F90F52CE502}" destId="{2C7E22E1-F177-4B11-8543-EBD1A3E76A17}" srcOrd="5" destOrd="0" presId="urn:microsoft.com/office/officeart/2005/8/layout/vList2"/>
    <dgm:cxn modelId="{21A558D8-EA19-4445-BBC6-57AA7C7D8975}" type="presParOf" srcId="{823BDF28-943B-4354-B54E-6F90F52CE502}" destId="{DA3515A2-120F-4321-A237-05A4F6D483E2}" srcOrd="6" destOrd="0" presId="urn:microsoft.com/office/officeart/2005/8/layout/vList2"/>
    <dgm:cxn modelId="{553956AA-244D-4806-A6E0-AB65850CA2A0}" type="presParOf" srcId="{823BDF28-943B-4354-B54E-6F90F52CE502}" destId="{F4DE1046-25AB-4A1A-8556-DFD2314477A2}" srcOrd="7" destOrd="0" presId="urn:microsoft.com/office/officeart/2005/8/layout/vList2"/>
    <dgm:cxn modelId="{E971C48E-EBA0-4706-A6B0-F39CE9A11925}" type="presParOf" srcId="{823BDF28-943B-4354-B54E-6F90F52CE502}" destId="{C993145B-955E-4C49-BD8C-A00B6075267C}" srcOrd="8" destOrd="0" presId="urn:microsoft.com/office/officeart/2005/8/layout/vList2"/>
    <dgm:cxn modelId="{E33ED6FA-D2D6-4B90-A47C-43854F544818}" type="presParOf" srcId="{823BDF28-943B-4354-B54E-6F90F52CE502}" destId="{C849540E-7AAB-41DF-B899-F674A4664617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8D72EE-D830-4865-8C11-421916F9E1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B969A2-13BE-4BF3-9C0C-595C675E3FAF}">
      <dgm:prSet custT="1"/>
      <dgm:spPr/>
      <dgm:t>
        <a:bodyPr/>
        <a:lstStyle/>
        <a:p>
          <a:r>
            <a:rPr lang="en-US" sz="2000" b="1" dirty="0"/>
            <a:t>#include &lt;</a:t>
          </a:r>
          <a:r>
            <a:rPr lang="en-US" sz="2000" b="1" dirty="0" err="1"/>
            <a:t>stdio.h</a:t>
          </a:r>
          <a:r>
            <a:rPr lang="en-US" sz="2000" b="1" dirty="0"/>
            <a:t>&gt;</a:t>
          </a:r>
          <a:endParaRPr lang="en-US" sz="2000" dirty="0"/>
        </a:p>
      </dgm:t>
    </dgm:pt>
    <dgm:pt modelId="{030DECCF-8716-4A96-B5E4-A732AC1F3FC8}" type="parTrans" cxnId="{92573680-90C3-4D27-905A-0EA05A850A75}">
      <dgm:prSet/>
      <dgm:spPr/>
      <dgm:t>
        <a:bodyPr/>
        <a:lstStyle/>
        <a:p>
          <a:endParaRPr lang="en-US"/>
        </a:p>
      </dgm:t>
    </dgm:pt>
    <dgm:pt modelId="{390E99EE-A473-4C04-AB7A-38DFA6199931}" type="sibTrans" cxnId="{92573680-90C3-4D27-905A-0EA05A850A75}">
      <dgm:prSet/>
      <dgm:spPr/>
      <dgm:t>
        <a:bodyPr/>
        <a:lstStyle/>
        <a:p>
          <a:endParaRPr lang="en-US"/>
        </a:p>
      </dgm:t>
    </dgm:pt>
    <dgm:pt modelId="{AD0FEA7F-9A80-4BA5-9EF1-D03ED0E6F277}">
      <dgm:prSet custT="1"/>
      <dgm:spPr/>
      <dgm:t>
        <a:bodyPr/>
        <a:lstStyle/>
        <a:p>
          <a:r>
            <a:rPr lang="en-US" sz="2000" b="1" dirty="0"/>
            <a:t>int main ()</a:t>
          </a:r>
          <a:endParaRPr lang="en-US" sz="2000" dirty="0"/>
        </a:p>
      </dgm:t>
    </dgm:pt>
    <dgm:pt modelId="{6E3FB4EC-2DE7-4255-B40A-0EFEC5D5969C}" type="parTrans" cxnId="{3C021ABD-436C-4D06-8090-418CB4907AF8}">
      <dgm:prSet/>
      <dgm:spPr/>
      <dgm:t>
        <a:bodyPr/>
        <a:lstStyle/>
        <a:p>
          <a:endParaRPr lang="en-US"/>
        </a:p>
      </dgm:t>
    </dgm:pt>
    <dgm:pt modelId="{2EA9AAEC-A51D-447A-93FC-9858616EC465}" type="sibTrans" cxnId="{3C021ABD-436C-4D06-8090-418CB4907AF8}">
      <dgm:prSet/>
      <dgm:spPr/>
      <dgm:t>
        <a:bodyPr/>
        <a:lstStyle/>
        <a:p>
          <a:endParaRPr lang="en-US"/>
        </a:p>
      </dgm:t>
    </dgm:pt>
    <dgm:pt modelId="{57F2CFAE-FD0F-42E8-BD07-BA391AD05827}">
      <dgm:prSet custT="1"/>
      <dgm:spPr/>
      <dgm:t>
        <a:bodyPr/>
        <a:lstStyle/>
        <a:p>
          <a:r>
            <a:rPr lang="en-US" sz="2000" b="1"/>
            <a:t>{</a:t>
          </a:r>
          <a:endParaRPr lang="en-US" sz="2000"/>
        </a:p>
      </dgm:t>
    </dgm:pt>
    <dgm:pt modelId="{F1BE5316-E3C9-468C-929B-3B63B1266A2D}" type="parTrans" cxnId="{BEDCEA5D-E9EB-4070-B083-CCC3EC630ACF}">
      <dgm:prSet/>
      <dgm:spPr/>
      <dgm:t>
        <a:bodyPr/>
        <a:lstStyle/>
        <a:p>
          <a:endParaRPr lang="en-US"/>
        </a:p>
      </dgm:t>
    </dgm:pt>
    <dgm:pt modelId="{B8E538EC-1412-4D7C-8CBC-A35AA05B91CB}" type="sibTrans" cxnId="{BEDCEA5D-E9EB-4070-B083-CCC3EC630ACF}">
      <dgm:prSet/>
      <dgm:spPr/>
      <dgm:t>
        <a:bodyPr/>
        <a:lstStyle/>
        <a:p>
          <a:endParaRPr lang="en-US"/>
        </a:p>
      </dgm:t>
    </dgm:pt>
    <dgm:pt modelId="{BE3B9AC5-6057-4551-BE17-3E62CCD0D11A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/>
            <a:t>int </a:t>
          </a:r>
          <a:r>
            <a:rPr lang="en-US" sz="2000" b="1" dirty="0" err="1"/>
            <a:t>integerVar</a:t>
          </a:r>
          <a:r>
            <a:rPr lang="en-US" sz="2000" b="1" dirty="0"/>
            <a:t> = 100;</a:t>
          </a:r>
          <a:endParaRPr lang="en-US" sz="2000" dirty="0"/>
        </a:p>
      </dgm:t>
    </dgm:pt>
    <dgm:pt modelId="{1DFEA3DF-795F-41AF-95D4-8FFB102228C1}" type="parTrans" cxnId="{C313859D-6A2E-454D-89C3-006BB04180C2}">
      <dgm:prSet/>
      <dgm:spPr/>
      <dgm:t>
        <a:bodyPr/>
        <a:lstStyle/>
        <a:p>
          <a:endParaRPr lang="en-US"/>
        </a:p>
      </dgm:t>
    </dgm:pt>
    <dgm:pt modelId="{C319E20F-4A3B-4A10-BE1D-5915B428DA15}" type="sibTrans" cxnId="{C313859D-6A2E-454D-89C3-006BB04180C2}">
      <dgm:prSet/>
      <dgm:spPr/>
      <dgm:t>
        <a:bodyPr/>
        <a:lstStyle/>
        <a:p>
          <a:endParaRPr lang="en-US"/>
        </a:p>
      </dgm:t>
    </dgm:pt>
    <dgm:pt modelId="{82FFB6C3-9D7F-4B35-A605-3BC9C815F0F9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/>
            <a:t>float </a:t>
          </a:r>
          <a:r>
            <a:rPr lang="en-US" sz="2000" b="1" dirty="0" err="1"/>
            <a:t>floatingVar</a:t>
          </a:r>
          <a:r>
            <a:rPr lang="en-US" sz="2000" b="1" dirty="0"/>
            <a:t> = 331.79;</a:t>
          </a:r>
          <a:endParaRPr lang="en-US" sz="2000" dirty="0"/>
        </a:p>
      </dgm:t>
    </dgm:pt>
    <dgm:pt modelId="{393F9B93-6379-4D10-9B55-411BD0862071}" type="parTrans" cxnId="{3F49A54C-9E2D-4FDE-995A-C46F078100FA}">
      <dgm:prSet/>
      <dgm:spPr/>
      <dgm:t>
        <a:bodyPr/>
        <a:lstStyle/>
        <a:p>
          <a:endParaRPr lang="en-US"/>
        </a:p>
      </dgm:t>
    </dgm:pt>
    <dgm:pt modelId="{B8A322DB-492D-4E5C-9927-E4FCF8ADC4FE}" type="sibTrans" cxnId="{3F49A54C-9E2D-4FDE-995A-C46F078100FA}">
      <dgm:prSet/>
      <dgm:spPr/>
      <dgm:t>
        <a:bodyPr/>
        <a:lstStyle/>
        <a:p>
          <a:endParaRPr lang="en-US"/>
        </a:p>
      </dgm:t>
    </dgm:pt>
    <dgm:pt modelId="{23B31750-CFE7-4942-8CB5-C4096B2715C8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/>
            <a:t>double </a:t>
          </a:r>
          <a:r>
            <a:rPr lang="en-US" sz="2000" b="1" dirty="0" err="1"/>
            <a:t>doubleVar</a:t>
          </a:r>
          <a:r>
            <a:rPr lang="en-US" sz="2000" b="1" dirty="0"/>
            <a:t> = 144368.4411;</a:t>
          </a:r>
          <a:endParaRPr lang="en-US" sz="2000" dirty="0"/>
        </a:p>
      </dgm:t>
    </dgm:pt>
    <dgm:pt modelId="{32E8E111-AC27-4D8B-8C2F-35B2E07249EF}" type="parTrans" cxnId="{AF339F77-1E09-46D0-974E-5B2B7E225370}">
      <dgm:prSet/>
      <dgm:spPr/>
      <dgm:t>
        <a:bodyPr/>
        <a:lstStyle/>
        <a:p>
          <a:endParaRPr lang="en-US"/>
        </a:p>
      </dgm:t>
    </dgm:pt>
    <dgm:pt modelId="{A724B07E-E9FB-46B8-A021-F48177636420}" type="sibTrans" cxnId="{AF339F77-1E09-46D0-974E-5B2B7E225370}">
      <dgm:prSet/>
      <dgm:spPr/>
      <dgm:t>
        <a:bodyPr/>
        <a:lstStyle/>
        <a:p>
          <a:endParaRPr lang="en-US"/>
        </a:p>
      </dgm:t>
    </dgm:pt>
    <dgm:pt modelId="{D9CE237B-D3C3-47A9-AEAD-ECF94DF76D2A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/>
            <a:t>char </a:t>
          </a:r>
          <a:r>
            <a:rPr lang="en-US" sz="2000" b="1" dirty="0" err="1"/>
            <a:t>charVar</a:t>
          </a:r>
          <a:r>
            <a:rPr lang="en-US" sz="2000" b="1" dirty="0"/>
            <a:t> = 'W';</a:t>
          </a:r>
          <a:endParaRPr lang="en-US" sz="2000" dirty="0"/>
        </a:p>
      </dgm:t>
    </dgm:pt>
    <dgm:pt modelId="{90E05843-84AC-43B3-93C9-88469F14B32C}" type="parTrans" cxnId="{D0BE89B9-9434-4252-8799-95F0E868D7B3}">
      <dgm:prSet/>
      <dgm:spPr/>
      <dgm:t>
        <a:bodyPr/>
        <a:lstStyle/>
        <a:p>
          <a:endParaRPr lang="en-US"/>
        </a:p>
      </dgm:t>
    </dgm:pt>
    <dgm:pt modelId="{AC8171E0-4A47-4508-8990-4C9AC91C7A80}" type="sibTrans" cxnId="{D0BE89B9-9434-4252-8799-95F0E868D7B3}">
      <dgm:prSet/>
      <dgm:spPr/>
      <dgm:t>
        <a:bodyPr/>
        <a:lstStyle/>
        <a:p>
          <a:endParaRPr lang="en-US"/>
        </a:p>
      </dgm:t>
    </dgm:pt>
    <dgm:pt modelId="{51A6B720-0D65-46C6-BA13-0BA18AA1EE9A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 err="1"/>
            <a:t>printf</a:t>
          </a:r>
          <a:r>
            <a:rPr lang="en-US" sz="2000" b="1" dirty="0"/>
            <a:t>(“%d\n”, </a:t>
          </a:r>
          <a:r>
            <a:rPr lang="en-US" sz="2000" b="1" dirty="0" err="1"/>
            <a:t>integerVar</a:t>
          </a:r>
          <a:r>
            <a:rPr lang="en-US" sz="2000" b="1" dirty="0"/>
            <a:t>);</a:t>
          </a:r>
          <a:endParaRPr lang="en-US" sz="2000" dirty="0"/>
        </a:p>
      </dgm:t>
    </dgm:pt>
    <dgm:pt modelId="{783E9966-B70C-4E49-8EEC-21F7E6A83FA0}" type="parTrans" cxnId="{C710C445-7B3D-4EED-B070-B734776A178F}">
      <dgm:prSet/>
      <dgm:spPr/>
      <dgm:t>
        <a:bodyPr/>
        <a:lstStyle/>
        <a:p>
          <a:endParaRPr lang="en-US"/>
        </a:p>
      </dgm:t>
    </dgm:pt>
    <dgm:pt modelId="{7F72191B-D924-44FE-9E40-B0EC39664FFF}" type="sibTrans" cxnId="{C710C445-7B3D-4EED-B070-B734776A178F}">
      <dgm:prSet/>
      <dgm:spPr/>
      <dgm:t>
        <a:bodyPr/>
        <a:lstStyle/>
        <a:p>
          <a:endParaRPr lang="en-US"/>
        </a:p>
      </dgm:t>
    </dgm:pt>
    <dgm:pt modelId="{F9D65E13-0434-4AB3-B821-5461EB26232E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 err="1"/>
            <a:t>printf</a:t>
          </a:r>
          <a:r>
            <a:rPr lang="en-US" sz="2000" b="1" dirty="0"/>
            <a:t>(“%f\n”,</a:t>
          </a:r>
          <a:r>
            <a:rPr lang="en-US" sz="2000" b="1" dirty="0" err="1"/>
            <a:t>floatingVar</a:t>
          </a:r>
          <a:r>
            <a:rPr lang="en-US" sz="2000" b="1" dirty="0"/>
            <a:t>);</a:t>
          </a:r>
          <a:endParaRPr lang="en-US" sz="2000" dirty="0"/>
        </a:p>
      </dgm:t>
    </dgm:pt>
    <dgm:pt modelId="{3196FB5A-D881-4CE2-98C4-3ACBA9932872}" type="parTrans" cxnId="{3143ED90-E8F6-4124-B2E7-0EDE1A80B58C}">
      <dgm:prSet/>
      <dgm:spPr/>
      <dgm:t>
        <a:bodyPr/>
        <a:lstStyle/>
        <a:p>
          <a:endParaRPr lang="en-US"/>
        </a:p>
      </dgm:t>
    </dgm:pt>
    <dgm:pt modelId="{D4322D6F-2C4B-4502-8A3C-AD4499544518}" type="sibTrans" cxnId="{3143ED90-E8F6-4124-B2E7-0EDE1A80B58C}">
      <dgm:prSet/>
      <dgm:spPr/>
      <dgm:t>
        <a:bodyPr/>
        <a:lstStyle/>
        <a:p>
          <a:endParaRPr lang="en-US"/>
        </a:p>
      </dgm:t>
    </dgm:pt>
    <dgm:pt modelId="{C953FE37-D6AF-41E8-BDB9-9EC1108D88C3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 err="1"/>
            <a:t>printf</a:t>
          </a:r>
          <a:r>
            <a:rPr lang="en-US" sz="2000" b="1" dirty="0"/>
            <a:t>(“%</a:t>
          </a:r>
          <a:r>
            <a:rPr lang="en-US" sz="2000" b="1" dirty="0" err="1"/>
            <a:t>lf</a:t>
          </a:r>
          <a:r>
            <a:rPr lang="en-US" sz="2000" b="1" dirty="0"/>
            <a:t>\n”,</a:t>
          </a:r>
          <a:r>
            <a:rPr lang="en-US" sz="2000" b="1" dirty="0" err="1"/>
            <a:t>doubleVar</a:t>
          </a:r>
          <a:r>
            <a:rPr lang="en-US" sz="2000" b="1" dirty="0"/>
            <a:t>);</a:t>
          </a:r>
          <a:endParaRPr lang="en-US" sz="2000" dirty="0"/>
        </a:p>
      </dgm:t>
    </dgm:pt>
    <dgm:pt modelId="{29938DF3-E30B-4529-8339-7132E36B33C1}" type="parTrans" cxnId="{D54D3E02-7E19-4A5C-82C9-D668500A5904}">
      <dgm:prSet/>
      <dgm:spPr/>
      <dgm:t>
        <a:bodyPr/>
        <a:lstStyle/>
        <a:p>
          <a:endParaRPr lang="en-US"/>
        </a:p>
      </dgm:t>
    </dgm:pt>
    <dgm:pt modelId="{329A4757-FA3E-4304-B9EA-D7F76969A0D0}" type="sibTrans" cxnId="{D54D3E02-7E19-4A5C-82C9-D668500A5904}">
      <dgm:prSet/>
      <dgm:spPr/>
      <dgm:t>
        <a:bodyPr/>
        <a:lstStyle/>
        <a:p>
          <a:endParaRPr lang="en-US"/>
        </a:p>
      </dgm:t>
    </dgm:pt>
    <dgm:pt modelId="{D70D6B1E-17AE-4290-A329-0794B59988D3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 err="1"/>
            <a:t>printf</a:t>
          </a:r>
          <a:r>
            <a:rPr lang="en-US" sz="2000" b="1" dirty="0"/>
            <a:t>(“%c\n”,</a:t>
          </a:r>
          <a:r>
            <a:rPr lang="en-US" sz="2000" b="1" dirty="0" err="1"/>
            <a:t>charVar</a:t>
          </a:r>
          <a:r>
            <a:rPr lang="en-US" sz="2000" b="1" dirty="0"/>
            <a:t>);</a:t>
          </a:r>
          <a:endParaRPr lang="en-US" sz="2000" dirty="0"/>
        </a:p>
      </dgm:t>
    </dgm:pt>
    <dgm:pt modelId="{ABFC0821-522E-425D-AFF8-435E3F93D3E4}" type="parTrans" cxnId="{AE16416C-8AA6-4C39-866E-4A9139224265}">
      <dgm:prSet/>
      <dgm:spPr/>
      <dgm:t>
        <a:bodyPr/>
        <a:lstStyle/>
        <a:p>
          <a:endParaRPr lang="en-US"/>
        </a:p>
      </dgm:t>
    </dgm:pt>
    <dgm:pt modelId="{C77F2755-EE08-40C6-9803-BA0C9DBBCCAF}" type="sibTrans" cxnId="{AE16416C-8AA6-4C39-866E-4A9139224265}">
      <dgm:prSet/>
      <dgm:spPr/>
      <dgm:t>
        <a:bodyPr/>
        <a:lstStyle/>
        <a:p>
          <a:endParaRPr lang="en-US"/>
        </a:p>
      </dgm:t>
    </dgm:pt>
    <dgm:pt modelId="{DA362F38-88C0-4693-A837-A8962BA735C9}">
      <dgm:prSet custT="1"/>
      <dgm:spPr/>
      <dgm:t>
        <a:bodyPr/>
        <a:lstStyle/>
        <a:p>
          <a:pPr>
            <a:buFontTx/>
            <a:buNone/>
          </a:pPr>
          <a:r>
            <a:rPr lang="en-US" sz="2000" b="1" dirty="0"/>
            <a:t>return 0;</a:t>
          </a:r>
          <a:endParaRPr lang="en-US" sz="2000" dirty="0"/>
        </a:p>
      </dgm:t>
    </dgm:pt>
    <dgm:pt modelId="{37457AB3-B7BE-4F6B-A4AC-5BE4AEA2CE7A}" type="parTrans" cxnId="{90DE8F42-FA42-4226-A53E-2AFEA9FC07C3}">
      <dgm:prSet/>
      <dgm:spPr/>
      <dgm:t>
        <a:bodyPr/>
        <a:lstStyle/>
        <a:p>
          <a:endParaRPr lang="en-US"/>
        </a:p>
      </dgm:t>
    </dgm:pt>
    <dgm:pt modelId="{7FAC0BBA-6FEC-4B35-9B82-7D2C174927E9}" type="sibTrans" cxnId="{90DE8F42-FA42-4226-A53E-2AFEA9FC07C3}">
      <dgm:prSet/>
      <dgm:spPr/>
      <dgm:t>
        <a:bodyPr/>
        <a:lstStyle/>
        <a:p>
          <a:endParaRPr lang="en-US"/>
        </a:p>
      </dgm:t>
    </dgm:pt>
    <dgm:pt modelId="{906DBE2F-CFDD-4ACC-93CC-EFA085D68DD2}">
      <dgm:prSet custT="1"/>
      <dgm:spPr/>
      <dgm:t>
        <a:bodyPr/>
        <a:lstStyle/>
        <a:p>
          <a:r>
            <a:rPr lang="en-US" sz="2000" b="1" dirty="0"/>
            <a:t>}</a:t>
          </a:r>
          <a:endParaRPr lang="en-US" sz="2000" dirty="0"/>
        </a:p>
      </dgm:t>
    </dgm:pt>
    <dgm:pt modelId="{EE1FEDEA-F65E-44FC-A3BA-B7E9C06CE63B}" type="parTrans" cxnId="{35E42641-CB07-40DF-9306-9F1BCE46E831}">
      <dgm:prSet/>
      <dgm:spPr/>
      <dgm:t>
        <a:bodyPr/>
        <a:lstStyle/>
        <a:p>
          <a:endParaRPr lang="en-US"/>
        </a:p>
      </dgm:t>
    </dgm:pt>
    <dgm:pt modelId="{F2C35FF5-F7BA-4656-B3A1-8C19E0417C61}" type="sibTrans" cxnId="{35E42641-CB07-40DF-9306-9F1BCE46E831}">
      <dgm:prSet/>
      <dgm:spPr/>
      <dgm:t>
        <a:bodyPr/>
        <a:lstStyle/>
        <a:p>
          <a:endParaRPr lang="en-US"/>
        </a:p>
      </dgm:t>
    </dgm:pt>
    <dgm:pt modelId="{C3AA8427-3724-4BBD-B9A8-5545AD30EC7A}" type="pres">
      <dgm:prSet presAssocID="{2B8D72EE-D830-4865-8C11-421916F9E14D}" presName="linear" presStyleCnt="0">
        <dgm:presLayoutVars>
          <dgm:dir/>
          <dgm:animLvl val="lvl"/>
          <dgm:resizeHandles val="exact"/>
        </dgm:presLayoutVars>
      </dgm:prSet>
      <dgm:spPr/>
    </dgm:pt>
    <dgm:pt modelId="{238B91B6-40C8-4820-AD66-1BB7B43BACC8}" type="pres">
      <dgm:prSet presAssocID="{D8B969A2-13BE-4BF3-9C0C-595C675E3FAF}" presName="parentLin" presStyleCnt="0"/>
      <dgm:spPr/>
    </dgm:pt>
    <dgm:pt modelId="{FE145B96-2C35-4B1F-8129-D109D5F8F795}" type="pres">
      <dgm:prSet presAssocID="{D8B969A2-13BE-4BF3-9C0C-595C675E3FAF}" presName="parentLeftMargin" presStyleLbl="node1" presStyleIdx="0" presStyleCnt="4"/>
      <dgm:spPr/>
    </dgm:pt>
    <dgm:pt modelId="{5336FA6F-5FBF-45D3-BFBD-C6B8830240EA}" type="pres">
      <dgm:prSet presAssocID="{D8B969A2-13BE-4BF3-9C0C-595C675E3FA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71A2CE2-7332-4E7B-98E9-493FA25B7A7E}" type="pres">
      <dgm:prSet presAssocID="{D8B969A2-13BE-4BF3-9C0C-595C675E3FAF}" presName="negativeSpace" presStyleCnt="0"/>
      <dgm:spPr/>
    </dgm:pt>
    <dgm:pt modelId="{42F6EDBC-D2ED-456A-92A9-ADFE165CB13B}" type="pres">
      <dgm:prSet presAssocID="{D8B969A2-13BE-4BF3-9C0C-595C675E3FAF}" presName="childText" presStyleLbl="conFgAcc1" presStyleIdx="0" presStyleCnt="4">
        <dgm:presLayoutVars>
          <dgm:bulletEnabled val="1"/>
        </dgm:presLayoutVars>
      </dgm:prSet>
      <dgm:spPr/>
    </dgm:pt>
    <dgm:pt modelId="{42B2F00C-C690-4935-9086-4FA6B269F14F}" type="pres">
      <dgm:prSet presAssocID="{390E99EE-A473-4C04-AB7A-38DFA6199931}" presName="spaceBetweenRectangles" presStyleCnt="0"/>
      <dgm:spPr/>
    </dgm:pt>
    <dgm:pt modelId="{2D4D519D-4AD2-4733-BD0C-0D5FE67068CB}" type="pres">
      <dgm:prSet presAssocID="{AD0FEA7F-9A80-4BA5-9EF1-D03ED0E6F277}" presName="parentLin" presStyleCnt="0"/>
      <dgm:spPr/>
    </dgm:pt>
    <dgm:pt modelId="{54C81D2D-0139-4CF0-804B-19BAD8D01A25}" type="pres">
      <dgm:prSet presAssocID="{AD0FEA7F-9A80-4BA5-9EF1-D03ED0E6F277}" presName="parentLeftMargin" presStyleLbl="node1" presStyleIdx="0" presStyleCnt="4"/>
      <dgm:spPr/>
    </dgm:pt>
    <dgm:pt modelId="{7F648813-7431-4ECA-9AF1-DBF8DBD8CE45}" type="pres">
      <dgm:prSet presAssocID="{AD0FEA7F-9A80-4BA5-9EF1-D03ED0E6F27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0FB30C2-F04F-4840-9710-E0E51DDBCC65}" type="pres">
      <dgm:prSet presAssocID="{AD0FEA7F-9A80-4BA5-9EF1-D03ED0E6F277}" presName="negativeSpace" presStyleCnt="0"/>
      <dgm:spPr/>
    </dgm:pt>
    <dgm:pt modelId="{F629F01F-B44A-4DE4-A086-0C1C71F1D041}" type="pres">
      <dgm:prSet presAssocID="{AD0FEA7F-9A80-4BA5-9EF1-D03ED0E6F277}" presName="childText" presStyleLbl="conFgAcc1" presStyleIdx="1" presStyleCnt="4">
        <dgm:presLayoutVars>
          <dgm:bulletEnabled val="1"/>
        </dgm:presLayoutVars>
      </dgm:prSet>
      <dgm:spPr/>
    </dgm:pt>
    <dgm:pt modelId="{C32D4CA4-093B-49EC-987B-C7FF4CA391F1}" type="pres">
      <dgm:prSet presAssocID="{2EA9AAEC-A51D-447A-93FC-9858616EC465}" presName="spaceBetweenRectangles" presStyleCnt="0"/>
      <dgm:spPr/>
    </dgm:pt>
    <dgm:pt modelId="{45676BFF-C331-4CA9-B18A-2DB4C7876DDD}" type="pres">
      <dgm:prSet presAssocID="{57F2CFAE-FD0F-42E8-BD07-BA391AD05827}" presName="parentLin" presStyleCnt="0"/>
      <dgm:spPr/>
    </dgm:pt>
    <dgm:pt modelId="{DAA986AD-0E74-401D-8055-BD040F8BE5FB}" type="pres">
      <dgm:prSet presAssocID="{57F2CFAE-FD0F-42E8-BD07-BA391AD05827}" presName="parentLeftMargin" presStyleLbl="node1" presStyleIdx="1" presStyleCnt="4"/>
      <dgm:spPr/>
    </dgm:pt>
    <dgm:pt modelId="{BE6A0BED-635A-48D5-946B-8F6620F17881}" type="pres">
      <dgm:prSet presAssocID="{57F2CFAE-FD0F-42E8-BD07-BA391AD0582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B092051-9ACF-4610-B2ED-B1003C0B22CB}" type="pres">
      <dgm:prSet presAssocID="{57F2CFAE-FD0F-42E8-BD07-BA391AD05827}" presName="negativeSpace" presStyleCnt="0"/>
      <dgm:spPr/>
    </dgm:pt>
    <dgm:pt modelId="{DBF418F4-D07B-44F6-BC26-B303F07E305A}" type="pres">
      <dgm:prSet presAssocID="{57F2CFAE-FD0F-42E8-BD07-BA391AD05827}" presName="childText" presStyleLbl="conFgAcc1" presStyleIdx="2" presStyleCnt="4">
        <dgm:presLayoutVars>
          <dgm:bulletEnabled val="1"/>
        </dgm:presLayoutVars>
      </dgm:prSet>
      <dgm:spPr/>
    </dgm:pt>
    <dgm:pt modelId="{B3B8DCCE-29BF-4871-B93D-6771B138F254}" type="pres">
      <dgm:prSet presAssocID="{B8E538EC-1412-4D7C-8CBC-A35AA05B91CB}" presName="spaceBetweenRectangles" presStyleCnt="0"/>
      <dgm:spPr/>
    </dgm:pt>
    <dgm:pt modelId="{233F2F17-E05B-4EA7-A052-1559507E5E24}" type="pres">
      <dgm:prSet presAssocID="{906DBE2F-CFDD-4ACC-93CC-EFA085D68DD2}" presName="parentLin" presStyleCnt="0"/>
      <dgm:spPr/>
    </dgm:pt>
    <dgm:pt modelId="{7E5C08F6-6EDA-4295-AAE0-843A933AA1AC}" type="pres">
      <dgm:prSet presAssocID="{906DBE2F-CFDD-4ACC-93CC-EFA085D68DD2}" presName="parentLeftMargin" presStyleLbl="node1" presStyleIdx="2" presStyleCnt="4"/>
      <dgm:spPr/>
    </dgm:pt>
    <dgm:pt modelId="{182C2CC1-53A3-42BC-989F-5C37CCF9B720}" type="pres">
      <dgm:prSet presAssocID="{906DBE2F-CFDD-4ACC-93CC-EFA085D68DD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DA33BA5-3F04-4528-B235-DB8A096AD61C}" type="pres">
      <dgm:prSet presAssocID="{906DBE2F-CFDD-4ACC-93CC-EFA085D68DD2}" presName="negativeSpace" presStyleCnt="0"/>
      <dgm:spPr/>
    </dgm:pt>
    <dgm:pt modelId="{C2704F5E-3C79-4D98-83C6-03FE3F4672B1}" type="pres">
      <dgm:prSet presAssocID="{906DBE2F-CFDD-4ACC-93CC-EFA085D68DD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171BE00-300D-4200-B6F0-E390DECFD72F}" type="presOf" srcId="{57F2CFAE-FD0F-42E8-BD07-BA391AD05827}" destId="{BE6A0BED-635A-48D5-946B-8F6620F17881}" srcOrd="1" destOrd="0" presId="urn:microsoft.com/office/officeart/2005/8/layout/list1"/>
    <dgm:cxn modelId="{D54D3E02-7E19-4A5C-82C9-D668500A5904}" srcId="{57F2CFAE-FD0F-42E8-BD07-BA391AD05827}" destId="{C953FE37-D6AF-41E8-BDB9-9EC1108D88C3}" srcOrd="6" destOrd="0" parTransId="{29938DF3-E30B-4529-8339-7132E36B33C1}" sibTransId="{329A4757-FA3E-4304-B9EA-D7F76969A0D0}"/>
    <dgm:cxn modelId="{50A3440C-C065-4BE7-A2B8-C8DB708C870E}" type="presOf" srcId="{D8B969A2-13BE-4BF3-9C0C-595C675E3FAF}" destId="{FE145B96-2C35-4B1F-8129-D109D5F8F795}" srcOrd="0" destOrd="0" presId="urn:microsoft.com/office/officeart/2005/8/layout/list1"/>
    <dgm:cxn modelId="{4A4D943C-BEE0-4D56-9E78-8D320B0EF70D}" type="presOf" srcId="{D8B969A2-13BE-4BF3-9C0C-595C675E3FAF}" destId="{5336FA6F-5FBF-45D3-BFBD-C6B8830240EA}" srcOrd="1" destOrd="0" presId="urn:microsoft.com/office/officeart/2005/8/layout/list1"/>
    <dgm:cxn modelId="{BEDCEA5D-E9EB-4070-B083-CCC3EC630ACF}" srcId="{2B8D72EE-D830-4865-8C11-421916F9E14D}" destId="{57F2CFAE-FD0F-42E8-BD07-BA391AD05827}" srcOrd="2" destOrd="0" parTransId="{F1BE5316-E3C9-468C-929B-3B63B1266A2D}" sibTransId="{B8E538EC-1412-4D7C-8CBC-A35AA05B91CB}"/>
    <dgm:cxn modelId="{35E42641-CB07-40DF-9306-9F1BCE46E831}" srcId="{2B8D72EE-D830-4865-8C11-421916F9E14D}" destId="{906DBE2F-CFDD-4ACC-93CC-EFA085D68DD2}" srcOrd="3" destOrd="0" parTransId="{EE1FEDEA-F65E-44FC-A3BA-B7E9C06CE63B}" sibTransId="{F2C35FF5-F7BA-4656-B3A1-8C19E0417C61}"/>
    <dgm:cxn modelId="{90DE8F42-FA42-4226-A53E-2AFEA9FC07C3}" srcId="{57F2CFAE-FD0F-42E8-BD07-BA391AD05827}" destId="{DA362F38-88C0-4693-A837-A8962BA735C9}" srcOrd="8" destOrd="0" parTransId="{37457AB3-B7BE-4F6B-A4AC-5BE4AEA2CE7A}" sibTransId="{7FAC0BBA-6FEC-4B35-9B82-7D2C174927E9}"/>
    <dgm:cxn modelId="{7A94FB43-74E7-4407-A69A-6459E4AD261A}" type="presOf" srcId="{D9CE237B-D3C3-47A9-AEAD-ECF94DF76D2A}" destId="{DBF418F4-D07B-44F6-BC26-B303F07E305A}" srcOrd="0" destOrd="3" presId="urn:microsoft.com/office/officeart/2005/8/layout/list1"/>
    <dgm:cxn modelId="{A139C864-98A4-46AC-AA37-51CCBE1F1BD2}" type="presOf" srcId="{AD0FEA7F-9A80-4BA5-9EF1-D03ED0E6F277}" destId="{7F648813-7431-4ECA-9AF1-DBF8DBD8CE45}" srcOrd="1" destOrd="0" presId="urn:microsoft.com/office/officeart/2005/8/layout/list1"/>
    <dgm:cxn modelId="{C710C445-7B3D-4EED-B070-B734776A178F}" srcId="{57F2CFAE-FD0F-42E8-BD07-BA391AD05827}" destId="{51A6B720-0D65-46C6-BA13-0BA18AA1EE9A}" srcOrd="4" destOrd="0" parTransId="{783E9966-B70C-4E49-8EEC-21F7E6A83FA0}" sibTransId="{7F72191B-D924-44FE-9E40-B0EC39664FFF}"/>
    <dgm:cxn modelId="{AE16416C-8AA6-4C39-866E-4A9139224265}" srcId="{57F2CFAE-FD0F-42E8-BD07-BA391AD05827}" destId="{D70D6B1E-17AE-4290-A329-0794B59988D3}" srcOrd="7" destOrd="0" parTransId="{ABFC0821-522E-425D-AFF8-435E3F93D3E4}" sibTransId="{C77F2755-EE08-40C6-9803-BA0C9DBBCCAF}"/>
    <dgm:cxn modelId="{3F49A54C-9E2D-4FDE-995A-C46F078100FA}" srcId="{57F2CFAE-FD0F-42E8-BD07-BA391AD05827}" destId="{82FFB6C3-9D7F-4B35-A605-3BC9C815F0F9}" srcOrd="1" destOrd="0" parTransId="{393F9B93-6379-4D10-9B55-411BD0862071}" sibTransId="{B8A322DB-492D-4E5C-9927-E4FCF8ADC4FE}"/>
    <dgm:cxn modelId="{E1FEAA4F-427E-4ADD-B1E8-776E1E12D395}" type="presOf" srcId="{906DBE2F-CFDD-4ACC-93CC-EFA085D68DD2}" destId="{7E5C08F6-6EDA-4295-AAE0-843A933AA1AC}" srcOrd="0" destOrd="0" presId="urn:microsoft.com/office/officeart/2005/8/layout/list1"/>
    <dgm:cxn modelId="{36955254-E8F8-4B31-8470-7C6D53D0D971}" type="presOf" srcId="{51A6B720-0D65-46C6-BA13-0BA18AA1EE9A}" destId="{DBF418F4-D07B-44F6-BC26-B303F07E305A}" srcOrd="0" destOrd="4" presId="urn:microsoft.com/office/officeart/2005/8/layout/list1"/>
    <dgm:cxn modelId="{FA4C7C77-F66C-41DE-8088-0AFE483811F5}" type="presOf" srcId="{23B31750-CFE7-4942-8CB5-C4096B2715C8}" destId="{DBF418F4-D07B-44F6-BC26-B303F07E305A}" srcOrd="0" destOrd="2" presId="urn:microsoft.com/office/officeart/2005/8/layout/list1"/>
    <dgm:cxn modelId="{AF339F77-1E09-46D0-974E-5B2B7E225370}" srcId="{57F2CFAE-FD0F-42E8-BD07-BA391AD05827}" destId="{23B31750-CFE7-4942-8CB5-C4096B2715C8}" srcOrd="2" destOrd="0" parTransId="{32E8E111-AC27-4D8B-8C2F-35B2E07249EF}" sibTransId="{A724B07E-E9FB-46B8-A021-F48177636420}"/>
    <dgm:cxn modelId="{85B80A78-B08E-4E32-81CF-8DB649445875}" type="presOf" srcId="{2B8D72EE-D830-4865-8C11-421916F9E14D}" destId="{C3AA8427-3724-4BBD-B9A8-5545AD30EC7A}" srcOrd="0" destOrd="0" presId="urn:microsoft.com/office/officeart/2005/8/layout/list1"/>
    <dgm:cxn modelId="{35D5407B-6518-40F3-8623-9A5053BFB3EA}" type="presOf" srcId="{906DBE2F-CFDD-4ACC-93CC-EFA085D68DD2}" destId="{182C2CC1-53A3-42BC-989F-5C37CCF9B720}" srcOrd="1" destOrd="0" presId="urn:microsoft.com/office/officeart/2005/8/layout/list1"/>
    <dgm:cxn modelId="{92573680-90C3-4D27-905A-0EA05A850A75}" srcId="{2B8D72EE-D830-4865-8C11-421916F9E14D}" destId="{D8B969A2-13BE-4BF3-9C0C-595C675E3FAF}" srcOrd="0" destOrd="0" parTransId="{030DECCF-8716-4A96-B5E4-A732AC1F3FC8}" sibTransId="{390E99EE-A473-4C04-AB7A-38DFA6199931}"/>
    <dgm:cxn modelId="{3143ED90-E8F6-4124-B2E7-0EDE1A80B58C}" srcId="{57F2CFAE-FD0F-42E8-BD07-BA391AD05827}" destId="{F9D65E13-0434-4AB3-B821-5461EB26232E}" srcOrd="5" destOrd="0" parTransId="{3196FB5A-D881-4CE2-98C4-3ACBA9932872}" sibTransId="{D4322D6F-2C4B-4502-8A3C-AD4499544518}"/>
    <dgm:cxn modelId="{65D4FA91-2A15-4BD2-9A90-8D58159453F4}" type="presOf" srcId="{82FFB6C3-9D7F-4B35-A605-3BC9C815F0F9}" destId="{DBF418F4-D07B-44F6-BC26-B303F07E305A}" srcOrd="0" destOrd="1" presId="urn:microsoft.com/office/officeart/2005/8/layout/list1"/>
    <dgm:cxn modelId="{D001FC91-6A18-45F9-BB59-730B8677A5B2}" type="presOf" srcId="{AD0FEA7F-9A80-4BA5-9EF1-D03ED0E6F277}" destId="{54C81D2D-0139-4CF0-804B-19BAD8D01A25}" srcOrd="0" destOrd="0" presId="urn:microsoft.com/office/officeart/2005/8/layout/list1"/>
    <dgm:cxn modelId="{C2A9CD9B-B02B-4E7C-9D91-C6DFEEB1B9FF}" type="presOf" srcId="{F9D65E13-0434-4AB3-B821-5461EB26232E}" destId="{DBF418F4-D07B-44F6-BC26-B303F07E305A}" srcOrd="0" destOrd="5" presId="urn:microsoft.com/office/officeart/2005/8/layout/list1"/>
    <dgm:cxn modelId="{C313859D-6A2E-454D-89C3-006BB04180C2}" srcId="{57F2CFAE-FD0F-42E8-BD07-BA391AD05827}" destId="{BE3B9AC5-6057-4551-BE17-3E62CCD0D11A}" srcOrd="0" destOrd="0" parTransId="{1DFEA3DF-795F-41AF-95D4-8FFB102228C1}" sibTransId="{C319E20F-4A3B-4A10-BE1D-5915B428DA15}"/>
    <dgm:cxn modelId="{D0BE89B9-9434-4252-8799-95F0E868D7B3}" srcId="{57F2CFAE-FD0F-42E8-BD07-BA391AD05827}" destId="{D9CE237B-D3C3-47A9-AEAD-ECF94DF76D2A}" srcOrd="3" destOrd="0" parTransId="{90E05843-84AC-43B3-93C9-88469F14B32C}" sibTransId="{AC8171E0-4A47-4508-8990-4C9AC91C7A80}"/>
    <dgm:cxn modelId="{3C021ABD-436C-4D06-8090-418CB4907AF8}" srcId="{2B8D72EE-D830-4865-8C11-421916F9E14D}" destId="{AD0FEA7F-9A80-4BA5-9EF1-D03ED0E6F277}" srcOrd="1" destOrd="0" parTransId="{6E3FB4EC-2DE7-4255-B40A-0EFEC5D5969C}" sibTransId="{2EA9AAEC-A51D-447A-93FC-9858616EC465}"/>
    <dgm:cxn modelId="{1F8BABCA-2BE5-4F4A-B388-2B2486BF7323}" type="presOf" srcId="{C953FE37-D6AF-41E8-BDB9-9EC1108D88C3}" destId="{DBF418F4-D07B-44F6-BC26-B303F07E305A}" srcOrd="0" destOrd="6" presId="urn:microsoft.com/office/officeart/2005/8/layout/list1"/>
    <dgm:cxn modelId="{B25E5FCF-26EF-45D7-BD59-E60750CDABFA}" type="presOf" srcId="{57F2CFAE-FD0F-42E8-BD07-BA391AD05827}" destId="{DAA986AD-0E74-401D-8055-BD040F8BE5FB}" srcOrd="0" destOrd="0" presId="urn:microsoft.com/office/officeart/2005/8/layout/list1"/>
    <dgm:cxn modelId="{651B1EDC-EFD5-42EB-8261-CB8C97DD5AD0}" type="presOf" srcId="{D70D6B1E-17AE-4290-A329-0794B59988D3}" destId="{DBF418F4-D07B-44F6-BC26-B303F07E305A}" srcOrd="0" destOrd="7" presId="urn:microsoft.com/office/officeart/2005/8/layout/list1"/>
    <dgm:cxn modelId="{E24241DE-F1E5-4B8F-9457-4E8C634FBC57}" type="presOf" srcId="{BE3B9AC5-6057-4551-BE17-3E62CCD0D11A}" destId="{DBF418F4-D07B-44F6-BC26-B303F07E305A}" srcOrd="0" destOrd="0" presId="urn:microsoft.com/office/officeart/2005/8/layout/list1"/>
    <dgm:cxn modelId="{6C3E93FB-9712-4444-9396-5E5EAE2BB255}" type="presOf" srcId="{DA362F38-88C0-4693-A837-A8962BA735C9}" destId="{DBF418F4-D07B-44F6-BC26-B303F07E305A}" srcOrd="0" destOrd="8" presId="urn:microsoft.com/office/officeart/2005/8/layout/list1"/>
    <dgm:cxn modelId="{C1CA7DBE-CF8D-4B6C-AA04-848D1BFD00B3}" type="presParOf" srcId="{C3AA8427-3724-4BBD-B9A8-5545AD30EC7A}" destId="{238B91B6-40C8-4820-AD66-1BB7B43BACC8}" srcOrd="0" destOrd="0" presId="urn:microsoft.com/office/officeart/2005/8/layout/list1"/>
    <dgm:cxn modelId="{9798C618-8CB1-4F07-B9B9-0A2A1EA2284A}" type="presParOf" srcId="{238B91B6-40C8-4820-AD66-1BB7B43BACC8}" destId="{FE145B96-2C35-4B1F-8129-D109D5F8F795}" srcOrd="0" destOrd="0" presId="urn:microsoft.com/office/officeart/2005/8/layout/list1"/>
    <dgm:cxn modelId="{B708BA55-79ED-48B4-B347-EB81A2361CC1}" type="presParOf" srcId="{238B91B6-40C8-4820-AD66-1BB7B43BACC8}" destId="{5336FA6F-5FBF-45D3-BFBD-C6B8830240EA}" srcOrd="1" destOrd="0" presId="urn:microsoft.com/office/officeart/2005/8/layout/list1"/>
    <dgm:cxn modelId="{791230D9-CB55-486E-887C-AEE713AC63A3}" type="presParOf" srcId="{C3AA8427-3724-4BBD-B9A8-5545AD30EC7A}" destId="{271A2CE2-7332-4E7B-98E9-493FA25B7A7E}" srcOrd="1" destOrd="0" presId="urn:microsoft.com/office/officeart/2005/8/layout/list1"/>
    <dgm:cxn modelId="{76D5BA3A-B425-4182-959A-3AD647164710}" type="presParOf" srcId="{C3AA8427-3724-4BBD-B9A8-5545AD30EC7A}" destId="{42F6EDBC-D2ED-456A-92A9-ADFE165CB13B}" srcOrd="2" destOrd="0" presId="urn:microsoft.com/office/officeart/2005/8/layout/list1"/>
    <dgm:cxn modelId="{2D0AC326-C2C6-4906-BA0E-87023CD581DD}" type="presParOf" srcId="{C3AA8427-3724-4BBD-B9A8-5545AD30EC7A}" destId="{42B2F00C-C690-4935-9086-4FA6B269F14F}" srcOrd="3" destOrd="0" presId="urn:microsoft.com/office/officeart/2005/8/layout/list1"/>
    <dgm:cxn modelId="{9A091817-AA90-470B-8694-31DA62455014}" type="presParOf" srcId="{C3AA8427-3724-4BBD-B9A8-5545AD30EC7A}" destId="{2D4D519D-4AD2-4733-BD0C-0D5FE67068CB}" srcOrd="4" destOrd="0" presId="urn:microsoft.com/office/officeart/2005/8/layout/list1"/>
    <dgm:cxn modelId="{58BEC9AD-9AF8-4699-80A9-C65756402E70}" type="presParOf" srcId="{2D4D519D-4AD2-4733-BD0C-0D5FE67068CB}" destId="{54C81D2D-0139-4CF0-804B-19BAD8D01A25}" srcOrd="0" destOrd="0" presId="urn:microsoft.com/office/officeart/2005/8/layout/list1"/>
    <dgm:cxn modelId="{D20832B4-05EB-4020-A7E5-C6D904F290D2}" type="presParOf" srcId="{2D4D519D-4AD2-4733-BD0C-0D5FE67068CB}" destId="{7F648813-7431-4ECA-9AF1-DBF8DBD8CE45}" srcOrd="1" destOrd="0" presId="urn:microsoft.com/office/officeart/2005/8/layout/list1"/>
    <dgm:cxn modelId="{144C6802-58A7-4F97-856F-D3991E1D9F61}" type="presParOf" srcId="{C3AA8427-3724-4BBD-B9A8-5545AD30EC7A}" destId="{10FB30C2-F04F-4840-9710-E0E51DDBCC65}" srcOrd="5" destOrd="0" presId="urn:microsoft.com/office/officeart/2005/8/layout/list1"/>
    <dgm:cxn modelId="{D32DF2E4-7B49-44AD-BC8F-7DCA7477525F}" type="presParOf" srcId="{C3AA8427-3724-4BBD-B9A8-5545AD30EC7A}" destId="{F629F01F-B44A-4DE4-A086-0C1C71F1D041}" srcOrd="6" destOrd="0" presId="urn:microsoft.com/office/officeart/2005/8/layout/list1"/>
    <dgm:cxn modelId="{5C216A24-C996-418E-9210-7FD609033374}" type="presParOf" srcId="{C3AA8427-3724-4BBD-B9A8-5545AD30EC7A}" destId="{C32D4CA4-093B-49EC-987B-C7FF4CA391F1}" srcOrd="7" destOrd="0" presId="urn:microsoft.com/office/officeart/2005/8/layout/list1"/>
    <dgm:cxn modelId="{98990842-BBB8-4E6C-8820-5B410ED1C943}" type="presParOf" srcId="{C3AA8427-3724-4BBD-B9A8-5545AD30EC7A}" destId="{45676BFF-C331-4CA9-B18A-2DB4C7876DDD}" srcOrd="8" destOrd="0" presId="urn:microsoft.com/office/officeart/2005/8/layout/list1"/>
    <dgm:cxn modelId="{95C40960-78AE-4427-8C95-71A2C7A4F1F0}" type="presParOf" srcId="{45676BFF-C331-4CA9-B18A-2DB4C7876DDD}" destId="{DAA986AD-0E74-401D-8055-BD040F8BE5FB}" srcOrd="0" destOrd="0" presId="urn:microsoft.com/office/officeart/2005/8/layout/list1"/>
    <dgm:cxn modelId="{2345FCB4-4F35-4D5E-906E-F79E8B69F29E}" type="presParOf" srcId="{45676BFF-C331-4CA9-B18A-2DB4C7876DDD}" destId="{BE6A0BED-635A-48D5-946B-8F6620F17881}" srcOrd="1" destOrd="0" presId="urn:microsoft.com/office/officeart/2005/8/layout/list1"/>
    <dgm:cxn modelId="{FEC8F7D4-40B5-4113-BB41-D087988246BB}" type="presParOf" srcId="{C3AA8427-3724-4BBD-B9A8-5545AD30EC7A}" destId="{AB092051-9ACF-4610-B2ED-B1003C0B22CB}" srcOrd="9" destOrd="0" presId="urn:microsoft.com/office/officeart/2005/8/layout/list1"/>
    <dgm:cxn modelId="{A41DFE45-59B6-4B5A-803E-579C9C0B2625}" type="presParOf" srcId="{C3AA8427-3724-4BBD-B9A8-5545AD30EC7A}" destId="{DBF418F4-D07B-44F6-BC26-B303F07E305A}" srcOrd="10" destOrd="0" presId="urn:microsoft.com/office/officeart/2005/8/layout/list1"/>
    <dgm:cxn modelId="{30ACF117-6A9B-4DD8-B1E8-C68577D6296D}" type="presParOf" srcId="{C3AA8427-3724-4BBD-B9A8-5545AD30EC7A}" destId="{B3B8DCCE-29BF-4871-B93D-6771B138F254}" srcOrd="11" destOrd="0" presId="urn:microsoft.com/office/officeart/2005/8/layout/list1"/>
    <dgm:cxn modelId="{28E7C003-7F33-4B5E-8CD8-4AFE24C04C96}" type="presParOf" srcId="{C3AA8427-3724-4BBD-B9A8-5545AD30EC7A}" destId="{233F2F17-E05B-4EA7-A052-1559507E5E24}" srcOrd="12" destOrd="0" presId="urn:microsoft.com/office/officeart/2005/8/layout/list1"/>
    <dgm:cxn modelId="{7DF71490-4724-49E0-B6EC-1AD993835C1E}" type="presParOf" srcId="{233F2F17-E05B-4EA7-A052-1559507E5E24}" destId="{7E5C08F6-6EDA-4295-AAE0-843A933AA1AC}" srcOrd="0" destOrd="0" presId="urn:microsoft.com/office/officeart/2005/8/layout/list1"/>
    <dgm:cxn modelId="{232715B5-CFB3-4CF5-8FFA-B6B886821D8D}" type="presParOf" srcId="{233F2F17-E05B-4EA7-A052-1559507E5E24}" destId="{182C2CC1-53A3-42BC-989F-5C37CCF9B720}" srcOrd="1" destOrd="0" presId="urn:microsoft.com/office/officeart/2005/8/layout/list1"/>
    <dgm:cxn modelId="{494EBE3C-75B4-4CBF-AAC9-055D103DF031}" type="presParOf" srcId="{C3AA8427-3724-4BBD-B9A8-5545AD30EC7A}" destId="{7DA33BA5-3F04-4528-B235-DB8A096AD61C}" srcOrd="13" destOrd="0" presId="urn:microsoft.com/office/officeart/2005/8/layout/list1"/>
    <dgm:cxn modelId="{3953B286-5AF7-4E47-A7FA-49215A557CC3}" type="presParOf" srcId="{C3AA8427-3724-4BBD-B9A8-5545AD30EC7A}" destId="{C2704F5E-3C79-4D98-83C6-03FE3F4672B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76831-E03F-4E42-B00C-10478399CF13}">
      <dsp:nvSpPr>
        <dsp:cNvPr id="0" name=""/>
        <dsp:cNvSpPr/>
      </dsp:nvSpPr>
      <dsp:spPr>
        <a:xfrm>
          <a:off x="-6118816" y="-936169"/>
          <a:ext cx="7283788" cy="7283788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B7CA0-612A-42C1-955C-447181EEDF02}">
      <dsp:nvSpPr>
        <dsp:cNvPr id="0" name=""/>
        <dsp:cNvSpPr/>
      </dsp:nvSpPr>
      <dsp:spPr>
        <a:xfrm>
          <a:off x="509050" y="338107"/>
          <a:ext cx="7917565" cy="6766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0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altLang="en-US" sz="2400" b="1" kern="1200" dirty="0"/>
            <a:t>int:  </a:t>
          </a:r>
          <a:r>
            <a:rPr lang="en-US" altLang="en-US" sz="2400" kern="1200" dirty="0"/>
            <a:t>can be used to store integer numbers (values with no decimal places).</a:t>
          </a:r>
          <a:endParaRPr lang="en-IN" sz="2400" kern="1200" dirty="0"/>
        </a:p>
      </dsp:txBody>
      <dsp:txXfrm>
        <a:off x="509050" y="338107"/>
        <a:ext cx="7917565" cy="676647"/>
      </dsp:txXfrm>
    </dsp:sp>
    <dsp:sp modelId="{CBC191AF-8F0E-490E-B610-A49233C41613}">
      <dsp:nvSpPr>
        <dsp:cNvPr id="0" name=""/>
        <dsp:cNvSpPr/>
      </dsp:nvSpPr>
      <dsp:spPr>
        <a:xfrm>
          <a:off x="86145" y="253526"/>
          <a:ext cx="845809" cy="8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EDE51F-1CF7-4C86-83C2-5E7276EEEA28}">
      <dsp:nvSpPr>
        <dsp:cNvPr id="0" name=""/>
        <dsp:cNvSpPr/>
      </dsp:nvSpPr>
      <dsp:spPr>
        <a:xfrm>
          <a:off x="993916" y="1352754"/>
          <a:ext cx="7432699" cy="6766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0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b="1" kern="1200" dirty="0"/>
            <a:t>float:  </a:t>
          </a:r>
          <a:r>
            <a:rPr lang="en-US" altLang="en-US" sz="2400" kern="1200" dirty="0"/>
            <a:t>can be used for storing floating-point numbers (values containing decimal places).</a:t>
          </a:r>
        </a:p>
      </dsp:txBody>
      <dsp:txXfrm>
        <a:off x="993916" y="1352754"/>
        <a:ext cx="7432699" cy="676647"/>
      </dsp:txXfrm>
    </dsp:sp>
    <dsp:sp modelId="{CD6E827D-EA81-4DB8-8F73-B4A0FD75BEEB}">
      <dsp:nvSpPr>
        <dsp:cNvPr id="0" name=""/>
        <dsp:cNvSpPr/>
      </dsp:nvSpPr>
      <dsp:spPr>
        <a:xfrm>
          <a:off x="571011" y="1268173"/>
          <a:ext cx="845809" cy="8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C2851C-C477-4B9C-991B-B41B1FA6E435}">
      <dsp:nvSpPr>
        <dsp:cNvPr id="0" name=""/>
        <dsp:cNvSpPr/>
      </dsp:nvSpPr>
      <dsp:spPr>
        <a:xfrm>
          <a:off x="1142731" y="2367401"/>
          <a:ext cx="7283884" cy="6766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0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b="1" kern="1200" dirty="0"/>
            <a:t>double: </a:t>
          </a:r>
          <a:r>
            <a:rPr lang="en-US" altLang="en-US" sz="2400" kern="1200" dirty="0"/>
            <a:t>the same as type float, and roughly twice the size of float.</a:t>
          </a:r>
        </a:p>
      </dsp:txBody>
      <dsp:txXfrm>
        <a:off x="1142731" y="2367401"/>
        <a:ext cx="7283884" cy="676647"/>
      </dsp:txXfrm>
    </dsp:sp>
    <dsp:sp modelId="{31DD2EB7-32B9-4F9A-8FFE-78F2CECD7994}">
      <dsp:nvSpPr>
        <dsp:cNvPr id="0" name=""/>
        <dsp:cNvSpPr/>
      </dsp:nvSpPr>
      <dsp:spPr>
        <a:xfrm>
          <a:off x="719826" y="2282820"/>
          <a:ext cx="845809" cy="8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8B130-0C32-4C43-BF09-7906276462D2}">
      <dsp:nvSpPr>
        <dsp:cNvPr id="0" name=""/>
        <dsp:cNvSpPr/>
      </dsp:nvSpPr>
      <dsp:spPr>
        <a:xfrm>
          <a:off x="993916" y="3318446"/>
          <a:ext cx="7432699" cy="8038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0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b="1" kern="1200" dirty="0"/>
            <a:t>char:</a:t>
          </a:r>
          <a:r>
            <a:rPr lang="en-US" altLang="en-US" sz="2400" kern="1200" dirty="0"/>
            <a:t> can be used to store a single character, such as the letter </a:t>
          </a:r>
          <a:r>
            <a:rPr lang="en-US" altLang="en-US" sz="2400" i="1" kern="1200" dirty="0"/>
            <a:t>a</a:t>
          </a:r>
          <a:r>
            <a:rPr lang="en-US" altLang="en-US" sz="2400" kern="1200" dirty="0"/>
            <a:t>, the digit character </a:t>
          </a:r>
          <a:r>
            <a:rPr lang="en-US" altLang="en-US" sz="2400" i="1" kern="1200" dirty="0"/>
            <a:t>6</a:t>
          </a:r>
          <a:r>
            <a:rPr lang="en-US" altLang="en-US" sz="2400" kern="1200" dirty="0"/>
            <a:t>, or a semicolon. </a:t>
          </a:r>
        </a:p>
      </dsp:txBody>
      <dsp:txXfrm>
        <a:off x="993916" y="3318446"/>
        <a:ext cx="7432699" cy="803850"/>
      </dsp:txXfrm>
    </dsp:sp>
    <dsp:sp modelId="{E46F3CD6-0EA9-4388-A561-2542DE7564EA}">
      <dsp:nvSpPr>
        <dsp:cNvPr id="0" name=""/>
        <dsp:cNvSpPr/>
      </dsp:nvSpPr>
      <dsp:spPr>
        <a:xfrm>
          <a:off x="571011" y="3297467"/>
          <a:ext cx="845809" cy="8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4A953-0BD4-4E1D-9F5D-73C5B0C91756}">
      <dsp:nvSpPr>
        <dsp:cNvPr id="0" name=""/>
        <dsp:cNvSpPr/>
      </dsp:nvSpPr>
      <dsp:spPr>
        <a:xfrm>
          <a:off x="509050" y="4396694"/>
          <a:ext cx="7917565" cy="67664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0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400" b="1" kern="1200" dirty="0"/>
            <a:t>void: </a:t>
          </a:r>
          <a:r>
            <a:rPr lang="en-US" altLang="en-US" sz="2400" kern="1200" dirty="0"/>
            <a:t>is used to denote nothing or empty.</a:t>
          </a:r>
        </a:p>
      </dsp:txBody>
      <dsp:txXfrm>
        <a:off x="509050" y="4396694"/>
        <a:ext cx="7917565" cy="676647"/>
      </dsp:txXfrm>
    </dsp:sp>
    <dsp:sp modelId="{8E03B3AA-16C7-4E32-AC86-96A861E8C9A3}">
      <dsp:nvSpPr>
        <dsp:cNvPr id="0" name=""/>
        <dsp:cNvSpPr/>
      </dsp:nvSpPr>
      <dsp:spPr>
        <a:xfrm>
          <a:off x="86145" y="4312113"/>
          <a:ext cx="845809" cy="8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D9C9B-0BAB-4A15-9DC9-30EB204946FB}">
      <dsp:nvSpPr>
        <dsp:cNvPr id="0" name=""/>
        <dsp:cNvSpPr/>
      </dsp:nvSpPr>
      <dsp:spPr>
        <a:xfrm>
          <a:off x="0" y="11177"/>
          <a:ext cx="8140596" cy="9114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The basic integer type is int</a:t>
          </a:r>
        </a:p>
      </dsp:txBody>
      <dsp:txXfrm>
        <a:off x="44492" y="55669"/>
        <a:ext cx="8051612" cy="822446"/>
      </dsp:txXfrm>
    </dsp:sp>
    <dsp:sp modelId="{EE069E22-B96C-4D2D-B8AE-8F2C7D11173C}">
      <dsp:nvSpPr>
        <dsp:cNvPr id="0" name=""/>
        <dsp:cNvSpPr/>
      </dsp:nvSpPr>
      <dsp:spPr>
        <a:xfrm>
          <a:off x="0" y="922607"/>
          <a:ext cx="8140596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464" tIns="48260" rIns="270256" bIns="482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 dirty="0"/>
            <a:t>The size of an </a:t>
          </a:r>
          <a:r>
            <a:rPr lang="en-US" sz="3000" b="1" kern="1200" dirty="0"/>
            <a:t>int</a:t>
          </a:r>
          <a:r>
            <a:rPr lang="en-US" sz="3000" kern="1200" dirty="0"/>
            <a:t> depends on the machine and on PCs it is normally 16 or 32 or 64 bits.</a:t>
          </a:r>
        </a:p>
      </dsp:txBody>
      <dsp:txXfrm>
        <a:off x="0" y="922607"/>
        <a:ext cx="8140596" cy="943920"/>
      </dsp:txXfrm>
    </dsp:sp>
    <dsp:sp modelId="{9F08A699-1B73-4FFE-B774-2B4DD1D4E80F}">
      <dsp:nvSpPr>
        <dsp:cNvPr id="0" name=""/>
        <dsp:cNvSpPr/>
      </dsp:nvSpPr>
      <dsp:spPr>
        <a:xfrm>
          <a:off x="0" y="1866527"/>
          <a:ext cx="8140596" cy="91143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modifiers (type specifiers)</a:t>
          </a:r>
          <a:endParaRPr lang="en-US" sz="3800" kern="1200" dirty="0"/>
        </a:p>
      </dsp:txBody>
      <dsp:txXfrm>
        <a:off x="44492" y="1911019"/>
        <a:ext cx="8051612" cy="822446"/>
      </dsp:txXfrm>
    </dsp:sp>
    <dsp:sp modelId="{C6079E74-FBA6-4B13-BEB1-23CA9FEC831D}">
      <dsp:nvSpPr>
        <dsp:cNvPr id="0" name=""/>
        <dsp:cNvSpPr/>
      </dsp:nvSpPr>
      <dsp:spPr>
        <a:xfrm>
          <a:off x="0" y="2777957"/>
          <a:ext cx="8140596" cy="208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464" tIns="48260" rIns="270256" bIns="482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b="1" kern="1200" dirty="0"/>
            <a:t>short</a:t>
          </a:r>
          <a:r>
            <a:rPr lang="en-US" sz="3000" kern="1200" dirty="0"/>
            <a:t>:     typically uses less bits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b="1" kern="1200" dirty="0"/>
            <a:t>long</a:t>
          </a:r>
          <a:r>
            <a:rPr lang="en-US" sz="3000" kern="1200" dirty="0"/>
            <a:t>:       typically uses more bits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b="1" kern="1200" dirty="0"/>
            <a:t>Signed:   </a:t>
          </a:r>
          <a:r>
            <a:rPr lang="en-US" sz="3000" kern="1200" dirty="0"/>
            <a:t>both negative and positive numbers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b="1" kern="1200" dirty="0"/>
            <a:t>Unsigned: </a:t>
          </a:r>
          <a:r>
            <a:rPr lang="en-US" sz="3000" kern="1200" dirty="0"/>
            <a:t> only positive numbers</a:t>
          </a:r>
        </a:p>
      </dsp:txBody>
      <dsp:txXfrm>
        <a:off x="0" y="2777957"/>
        <a:ext cx="8140596" cy="2084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D986C-ABE3-41EC-BD44-A6D11DDCB7F1}">
      <dsp:nvSpPr>
        <dsp:cNvPr id="0" name=""/>
        <dsp:cNvSpPr/>
      </dsp:nvSpPr>
      <dsp:spPr>
        <a:xfrm>
          <a:off x="-6029139" y="-922536"/>
          <a:ext cx="7177259" cy="7177259"/>
        </a:xfrm>
        <a:prstGeom prst="blockArc">
          <a:avLst>
            <a:gd name="adj1" fmla="val 18900000"/>
            <a:gd name="adj2" fmla="val 2700000"/>
            <a:gd name="adj3" fmla="val 301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C3C31-1608-4D1C-A118-81AEC55FFC83}">
      <dsp:nvSpPr>
        <dsp:cNvPr id="0" name=""/>
        <dsp:cNvSpPr/>
      </dsp:nvSpPr>
      <dsp:spPr>
        <a:xfrm>
          <a:off x="501726" y="333155"/>
          <a:ext cx="8192583" cy="6667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22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 char variable can be used to store a single character. </a:t>
          </a:r>
          <a:endParaRPr lang="en-US" sz="2000" kern="1200" dirty="0"/>
        </a:p>
      </dsp:txBody>
      <dsp:txXfrm>
        <a:off x="501726" y="333155"/>
        <a:ext cx="8192583" cy="666736"/>
      </dsp:txXfrm>
    </dsp:sp>
    <dsp:sp modelId="{0FCC4DAF-310C-4FE4-AA45-E68616C9660E}">
      <dsp:nvSpPr>
        <dsp:cNvPr id="0" name=""/>
        <dsp:cNvSpPr/>
      </dsp:nvSpPr>
      <dsp:spPr>
        <a:xfrm>
          <a:off x="85015" y="249812"/>
          <a:ext cx="833420" cy="8334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76B6D3-47C7-4E24-9FF1-7D982BFE4240}">
      <dsp:nvSpPr>
        <dsp:cNvPr id="0" name=""/>
        <dsp:cNvSpPr/>
      </dsp:nvSpPr>
      <dsp:spPr>
        <a:xfrm>
          <a:off x="979490" y="1332940"/>
          <a:ext cx="7714819" cy="6667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22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 character constant is formed by enclosing the character within a pair of single quotation marks. Valid examples:  'a’ .</a:t>
          </a:r>
          <a:endParaRPr lang="en-US" sz="2000" kern="1200" dirty="0"/>
        </a:p>
      </dsp:txBody>
      <dsp:txXfrm>
        <a:off x="979490" y="1332940"/>
        <a:ext cx="7714819" cy="666736"/>
      </dsp:txXfrm>
    </dsp:sp>
    <dsp:sp modelId="{7FD8BA29-CB5F-4CC4-BBCA-16C8544DAF0C}">
      <dsp:nvSpPr>
        <dsp:cNvPr id="0" name=""/>
        <dsp:cNvSpPr/>
      </dsp:nvSpPr>
      <dsp:spPr>
        <a:xfrm>
          <a:off x="562779" y="1249598"/>
          <a:ext cx="833420" cy="8334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AE990-9B83-4B3C-B3D1-D2A228C8A6E8}">
      <dsp:nvSpPr>
        <dsp:cNvPr id="0" name=""/>
        <dsp:cNvSpPr/>
      </dsp:nvSpPr>
      <dsp:spPr>
        <a:xfrm>
          <a:off x="1126125" y="2332725"/>
          <a:ext cx="7568184" cy="6667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22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Character zero ( ‘0’ ) is not the same as the number (integer constant) 0. </a:t>
          </a:r>
          <a:endParaRPr lang="en-US" sz="2000" kern="1200" dirty="0"/>
        </a:p>
      </dsp:txBody>
      <dsp:txXfrm>
        <a:off x="1126125" y="2332725"/>
        <a:ext cx="7568184" cy="666736"/>
      </dsp:txXfrm>
    </dsp:sp>
    <dsp:sp modelId="{391053D4-3FE1-403B-8ADB-170DE123FF39}">
      <dsp:nvSpPr>
        <dsp:cNvPr id="0" name=""/>
        <dsp:cNvSpPr/>
      </dsp:nvSpPr>
      <dsp:spPr>
        <a:xfrm>
          <a:off x="709415" y="2249383"/>
          <a:ext cx="833420" cy="8334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81924-F05D-450C-81A0-F979AD2A34C1}">
      <dsp:nvSpPr>
        <dsp:cNvPr id="0" name=""/>
        <dsp:cNvSpPr/>
      </dsp:nvSpPr>
      <dsp:spPr>
        <a:xfrm>
          <a:off x="979490" y="3332510"/>
          <a:ext cx="7714819" cy="6667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22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The character constant ‘\n’—the newline character—is a valid character constant. It is called as an escape character.</a:t>
          </a:r>
          <a:endParaRPr lang="en-US" sz="2000" kern="1200"/>
        </a:p>
      </dsp:txBody>
      <dsp:txXfrm>
        <a:off x="979490" y="3332510"/>
        <a:ext cx="7714819" cy="666736"/>
      </dsp:txXfrm>
    </dsp:sp>
    <dsp:sp modelId="{26D4216C-D63C-44E1-B143-48EF40312BED}">
      <dsp:nvSpPr>
        <dsp:cNvPr id="0" name=""/>
        <dsp:cNvSpPr/>
      </dsp:nvSpPr>
      <dsp:spPr>
        <a:xfrm>
          <a:off x="562779" y="3249168"/>
          <a:ext cx="833420" cy="8334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3B1BBE-AF79-4A3A-AED5-2F36701DF416}">
      <dsp:nvSpPr>
        <dsp:cNvPr id="0" name=""/>
        <dsp:cNvSpPr/>
      </dsp:nvSpPr>
      <dsp:spPr>
        <a:xfrm>
          <a:off x="501726" y="4332295"/>
          <a:ext cx="8192583" cy="6667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922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There are other </a:t>
          </a:r>
          <a:r>
            <a:rPr lang="en-US" sz="2000" b="1" i="1" kern="1200" dirty="0"/>
            <a:t>escape sequences</a:t>
          </a:r>
          <a:r>
            <a:rPr lang="en-US" sz="2000" b="1" kern="1200" dirty="0"/>
            <a:t> like,  \t for tab, \v for vertical tab, \n for new line etc.</a:t>
          </a:r>
          <a:endParaRPr lang="en-US" sz="2000" kern="1200" dirty="0"/>
        </a:p>
      </dsp:txBody>
      <dsp:txXfrm>
        <a:off x="501726" y="4332295"/>
        <a:ext cx="8192583" cy="666736"/>
      </dsp:txXfrm>
    </dsp:sp>
    <dsp:sp modelId="{C565DD8F-98FE-4FF4-AE16-C2A95C1EEC07}">
      <dsp:nvSpPr>
        <dsp:cNvPr id="0" name=""/>
        <dsp:cNvSpPr/>
      </dsp:nvSpPr>
      <dsp:spPr>
        <a:xfrm>
          <a:off x="85015" y="4248953"/>
          <a:ext cx="833420" cy="8334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64152-3902-4A3A-895F-8F309D92DA81}">
      <dsp:nvSpPr>
        <dsp:cNvPr id="0" name=""/>
        <dsp:cNvSpPr/>
      </dsp:nvSpPr>
      <dsp:spPr>
        <a:xfrm>
          <a:off x="0" y="19366"/>
          <a:ext cx="8245806" cy="9422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Character type </a:t>
          </a:r>
          <a:r>
            <a:rPr lang="en-US" sz="2400" b="1" kern="1200" dirty="0"/>
            <a:t>char</a:t>
          </a:r>
          <a:r>
            <a:rPr lang="en-US" sz="2400" kern="1200" dirty="0"/>
            <a:t> is</a:t>
          </a:r>
          <a:r>
            <a:rPr lang="en-US" sz="2400" b="1" kern="1200" dirty="0"/>
            <a:t> </a:t>
          </a:r>
          <a:r>
            <a:rPr lang="en-US" sz="2400" kern="1200" dirty="0"/>
            <a:t>related to the integer type.</a:t>
          </a:r>
        </a:p>
      </dsp:txBody>
      <dsp:txXfrm>
        <a:off x="45998" y="65364"/>
        <a:ext cx="8153810" cy="850281"/>
      </dsp:txXfrm>
    </dsp:sp>
    <dsp:sp modelId="{D41D9914-3044-4E2C-9E0B-A0CDA8D60474}">
      <dsp:nvSpPr>
        <dsp:cNvPr id="0" name=""/>
        <dsp:cNvSpPr/>
      </dsp:nvSpPr>
      <dsp:spPr>
        <a:xfrm>
          <a:off x="0" y="960927"/>
          <a:ext cx="8245806" cy="942277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Modifiers(type specifiers) </a:t>
          </a:r>
          <a:r>
            <a:rPr lang="en-US" sz="2400" b="1" i="1" kern="1200" dirty="0"/>
            <a:t>unsigned </a:t>
          </a:r>
          <a:r>
            <a:rPr lang="en-US" sz="2400" kern="1200" dirty="0"/>
            <a:t>and </a:t>
          </a:r>
          <a:r>
            <a:rPr lang="en-US" sz="2400" b="1" i="1" kern="1200" dirty="0"/>
            <a:t>signed</a:t>
          </a:r>
          <a:r>
            <a:rPr lang="en-US" sz="2400" kern="1200" dirty="0"/>
            <a:t> can be used</a:t>
          </a:r>
        </a:p>
      </dsp:txBody>
      <dsp:txXfrm>
        <a:off x="45998" y="1006925"/>
        <a:ext cx="8153810" cy="850281"/>
      </dsp:txXfrm>
    </dsp:sp>
    <dsp:sp modelId="{CD65F6CA-73E3-4136-8CC7-0A73F6BA317F}">
      <dsp:nvSpPr>
        <dsp:cNvPr id="0" name=""/>
        <dsp:cNvSpPr/>
      </dsp:nvSpPr>
      <dsp:spPr>
        <a:xfrm>
          <a:off x="0" y="1903205"/>
          <a:ext cx="8245806" cy="923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0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char </a:t>
          </a:r>
          <a:r>
            <a:rPr lang="en-US" sz="1800" b="1" kern="1200" dirty="0">
              <a:sym typeface="Wingdings" panose="05000000000000000000" pitchFamily="2" charset="2"/>
            </a:rPr>
            <a:t></a:t>
          </a:r>
          <a:r>
            <a:rPr lang="en-US" sz="1800" b="1" kern="1200" dirty="0"/>
            <a:t>1 byte (-128 to 127)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signed char </a:t>
          </a:r>
          <a:r>
            <a:rPr lang="en-US" sz="1800" b="1" kern="1200" dirty="0">
              <a:sym typeface="Wingdings" panose="05000000000000000000" pitchFamily="2" charset="2"/>
            </a:rPr>
            <a:t></a:t>
          </a:r>
          <a:r>
            <a:rPr lang="en-US" sz="1800" b="1" kern="1200" dirty="0"/>
            <a:t>1 byte (-128 to 127)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unsigned char </a:t>
          </a:r>
          <a:r>
            <a:rPr lang="en-US" sz="1800" b="1" kern="1200" dirty="0">
              <a:sym typeface="Wingdings" panose="05000000000000000000" pitchFamily="2" charset="2"/>
            </a:rPr>
            <a:t></a:t>
          </a:r>
          <a:r>
            <a:rPr lang="en-US" sz="1800" b="1" kern="1200" dirty="0"/>
            <a:t>1 byte (0  to 255</a:t>
          </a:r>
          <a:r>
            <a:rPr lang="en-US" sz="1800" kern="1200" dirty="0"/>
            <a:t>)</a:t>
          </a:r>
        </a:p>
      </dsp:txBody>
      <dsp:txXfrm>
        <a:off x="0" y="1903205"/>
        <a:ext cx="8245806" cy="923320"/>
      </dsp:txXfrm>
    </dsp:sp>
    <dsp:sp modelId="{C5FBBBA5-278D-4E14-A33E-2D885CB06FF1}">
      <dsp:nvSpPr>
        <dsp:cNvPr id="0" name=""/>
        <dsp:cNvSpPr/>
      </dsp:nvSpPr>
      <dsp:spPr>
        <a:xfrm>
          <a:off x="0" y="2826525"/>
          <a:ext cx="8245806" cy="942277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ASCII (American Standard Code for Information Interchange ) is the dominant encoding scheme for characters.</a:t>
          </a:r>
        </a:p>
      </dsp:txBody>
      <dsp:txXfrm>
        <a:off x="45998" y="2872523"/>
        <a:ext cx="8153810" cy="850281"/>
      </dsp:txXfrm>
    </dsp:sp>
    <dsp:sp modelId="{BD42D8D6-0AEC-4F21-B95C-16E0FA636C88}">
      <dsp:nvSpPr>
        <dsp:cNvPr id="0" name=""/>
        <dsp:cNvSpPr/>
      </dsp:nvSpPr>
      <dsp:spPr>
        <a:xfrm>
          <a:off x="0" y="3768802"/>
          <a:ext cx="8245806" cy="1518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80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Examples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' '</a:t>
          </a:r>
          <a:r>
            <a:rPr lang="en-US" sz="1800" kern="1200" dirty="0"/>
            <a:t> encoded as 32		</a:t>
          </a:r>
          <a:r>
            <a:rPr lang="en-US" sz="1800" b="1" kern="1200" dirty="0"/>
            <a:t>'+'</a:t>
          </a:r>
          <a:r>
            <a:rPr lang="en-US" sz="1800" kern="1200" dirty="0"/>
            <a:t> encoded as 43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'A'</a:t>
          </a:r>
          <a:r>
            <a:rPr lang="en-US" sz="1800" kern="1200" dirty="0"/>
            <a:t> encoded as 65 </a:t>
          </a:r>
          <a:r>
            <a:rPr lang="en-US" sz="1800" b="1" kern="1200" dirty="0"/>
            <a:t>…………………….'Z'</a:t>
          </a:r>
          <a:r>
            <a:rPr lang="en-US" sz="1800" kern="1200" dirty="0"/>
            <a:t> encoded as 90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'a'</a:t>
          </a:r>
          <a:r>
            <a:rPr lang="en-US" sz="1800" kern="1200" dirty="0"/>
            <a:t> encoded as 97 </a:t>
          </a:r>
          <a:r>
            <a:rPr lang="en-US" sz="1800" b="1" kern="1200" dirty="0"/>
            <a:t>…………………….</a:t>
          </a:r>
          <a:r>
            <a:rPr lang="en-US" sz="1800" kern="1200" dirty="0"/>
            <a:t>	</a:t>
          </a:r>
          <a:r>
            <a:rPr lang="en-US" sz="1800" b="1" kern="1200" dirty="0"/>
            <a:t>'z'</a:t>
          </a:r>
          <a:r>
            <a:rPr lang="en-US" sz="1800" kern="1200" dirty="0"/>
            <a:t> encoded as 122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/>
            <a:t>‘0’ </a:t>
          </a:r>
          <a:r>
            <a:rPr lang="en-US" sz="1800" kern="1200" dirty="0"/>
            <a:t>encoded as 48 </a:t>
          </a:r>
          <a:r>
            <a:rPr lang="en-US" sz="1800" b="1" kern="1200" dirty="0"/>
            <a:t>……………………..’9’ </a:t>
          </a:r>
          <a:r>
            <a:rPr lang="en-US" sz="1800" kern="1200" dirty="0"/>
            <a:t>encoded as 57</a:t>
          </a:r>
        </a:p>
      </dsp:txBody>
      <dsp:txXfrm>
        <a:off x="0" y="3768802"/>
        <a:ext cx="8245806" cy="15183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26320-A712-439B-844C-C4BB48C382BA}">
      <dsp:nvSpPr>
        <dsp:cNvPr id="0" name=""/>
        <dsp:cNvSpPr/>
      </dsp:nvSpPr>
      <dsp:spPr>
        <a:xfrm>
          <a:off x="0" y="21023"/>
          <a:ext cx="8410698" cy="7107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Floating-point types represent real numbers</a:t>
          </a:r>
          <a:endParaRPr lang="en-US" sz="1800" kern="1200" dirty="0"/>
        </a:p>
      </dsp:txBody>
      <dsp:txXfrm>
        <a:off x="34697" y="55720"/>
        <a:ext cx="8341304" cy="641381"/>
      </dsp:txXfrm>
    </dsp:sp>
    <dsp:sp modelId="{370D1AC9-87E1-413D-B20B-6092F5AB99C2}">
      <dsp:nvSpPr>
        <dsp:cNvPr id="0" name=""/>
        <dsp:cNvSpPr/>
      </dsp:nvSpPr>
      <dsp:spPr>
        <a:xfrm>
          <a:off x="0" y="731798"/>
          <a:ext cx="8410698" cy="475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4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1" kern="1200" dirty="0"/>
            <a:t>Integer part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1" kern="1200" dirty="0"/>
            <a:t>Fractional part</a:t>
          </a:r>
          <a:endParaRPr lang="en-US" sz="1400" kern="1200" dirty="0"/>
        </a:p>
      </dsp:txBody>
      <dsp:txXfrm>
        <a:off x="0" y="731798"/>
        <a:ext cx="8410698" cy="475065"/>
      </dsp:txXfrm>
    </dsp:sp>
    <dsp:sp modelId="{B154AB0C-4093-4E99-9907-A17D34B5290A}">
      <dsp:nvSpPr>
        <dsp:cNvPr id="0" name=""/>
        <dsp:cNvSpPr/>
      </dsp:nvSpPr>
      <dsp:spPr>
        <a:xfrm>
          <a:off x="0" y="1206863"/>
          <a:ext cx="8410698" cy="7107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The number 108.1517 breaks down into the following parts</a:t>
          </a:r>
          <a:endParaRPr lang="en-US" sz="1800" kern="1200" dirty="0"/>
        </a:p>
      </dsp:txBody>
      <dsp:txXfrm>
        <a:off x="34697" y="1241560"/>
        <a:ext cx="8341304" cy="641381"/>
      </dsp:txXfrm>
    </dsp:sp>
    <dsp:sp modelId="{03F009E8-F72C-4E5D-9B67-3323DAEC9E8F}">
      <dsp:nvSpPr>
        <dsp:cNvPr id="0" name=""/>
        <dsp:cNvSpPr/>
      </dsp:nvSpPr>
      <dsp:spPr>
        <a:xfrm>
          <a:off x="0" y="1917638"/>
          <a:ext cx="8410698" cy="475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4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1" kern="1200" dirty="0"/>
            <a:t>108 -  integer part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1" kern="1200" dirty="0"/>
            <a:t>1517 - fractional part</a:t>
          </a:r>
          <a:endParaRPr lang="en-US" sz="1400" kern="1200" dirty="0"/>
        </a:p>
      </dsp:txBody>
      <dsp:txXfrm>
        <a:off x="0" y="1917638"/>
        <a:ext cx="8410698" cy="475065"/>
      </dsp:txXfrm>
    </dsp:sp>
    <dsp:sp modelId="{9A354A0E-A29B-4F62-B4E6-903A74274F6D}">
      <dsp:nvSpPr>
        <dsp:cNvPr id="0" name=""/>
        <dsp:cNvSpPr/>
      </dsp:nvSpPr>
      <dsp:spPr>
        <a:xfrm>
          <a:off x="0" y="2392703"/>
          <a:ext cx="8410698" cy="7107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Floating-point constants can also be expressed in </a:t>
          </a:r>
          <a:r>
            <a:rPr lang="en-US" sz="1800" b="1" i="1" kern="1200" dirty="0"/>
            <a:t>scientific notation</a:t>
          </a:r>
          <a:r>
            <a:rPr lang="en-US" sz="1800" b="1" kern="1200" dirty="0"/>
            <a:t>. The value 1.7e4 represents the value 1.7 × 10</a:t>
          </a:r>
          <a:r>
            <a:rPr lang="en-US" sz="1800" b="1" kern="1200" baseline="30000" dirty="0"/>
            <a:t>4</a:t>
          </a:r>
          <a:r>
            <a:rPr lang="en-US" sz="1800" b="1" kern="1200" dirty="0"/>
            <a:t>.</a:t>
          </a:r>
          <a:endParaRPr lang="en-US" sz="1800" kern="1200" dirty="0"/>
        </a:p>
      </dsp:txBody>
      <dsp:txXfrm>
        <a:off x="34697" y="2427400"/>
        <a:ext cx="8341304" cy="641381"/>
      </dsp:txXfrm>
    </dsp:sp>
    <dsp:sp modelId="{DA3515A2-120F-4321-A237-05A4F6D483E2}">
      <dsp:nvSpPr>
        <dsp:cNvPr id="0" name=""/>
        <dsp:cNvSpPr/>
      </dsp:nvSpPr>
      <dsp:spPr>
        <a:xfrm>
          <a:off x="0" y="3181238"/>
          <a:ext cx="8410698" cy="7107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The value before the letter e is known as the </a:t>
          </a:r>
          <a:r>
            <a:rPr lang="en-US" sz="1800" b="1" i="1" kern="1200" dirty="0"/>
            <a:t>mantissa</a:t>
          </a:r>
          <a:r>
            <a:rPr lang="en-US" sz="1800" b="1" kern="1200" dirty="0"/>
            <a:t>, whereas the value that follows e is  called the </a:t>
          </a:r>
          <a:r>
            <a:rPr lang="en-US" sz="1800" b="1" i="1" kern="1200" dirty="0"/>
            <a:t>exponent</a:t>
          </a:r>
          <a:r>
            <a:rPr lang="en-US" sz="1800" b="1" kern="1200" dirty="0"/>
            <a:t>. </a:t>
          </a:r>
          <a:endParaRPr lang="en-US" sz="1800" kern="1200" dirty="0"/>
        </a:p>
      </dsp:txBody>
      <dsp:txXfrm>
        <a:off x="34697" y="3215935"/>
        <a:ext cx="8341304" cy="641381"/>
      </dsp:txXfrm>
    </dsp:sp>
    <dsp:sp modelId="{C993145B-955E-4C49-BD8C-A00B6075267C}">
      <dsp:nvSpPr>
        <dsp:cNvPr id="0" name=""/>
        <dsp:cNvSpPr/>
      </dsp:nvSpPr>
      <dsp:spPr>
        <a:xfrm>
          <a:off x="0" y="3969773"/>
          <a:ext cx="8410698" cy="71077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There are three floating-point  type specifiers</a:t>
          </a:r>
          <a:endParaRPr lang="en-US" sz="1800" kern="1200"/>
        </a:p>
      </dsp:txBody>
      <dsp:txXfrm>
        <a:off x="34697" y="4004470"/>
        <a:ext cx="8341304" cy="641381"/>
      </dsp:txXfrm>
    </dsp:sp>
    <dsp:sp modelId="{C849540E-7AAB-41DF-B899-F674A4664617}">
      <dsp:nvSpPr>
        <dsp:cNvPr id="0" name=""/>
        <dsp:cNvSpPr/>
      </dsp:nvSpPr>
      <dsp:spPr>
        <a:xfrm>
          <a:off x="0" y="4680548"/>
          <a:ext cx="8410698" cy="712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4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1" kern="1200" dirty="0"/>
            <a:t>float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1" kern="1200" dirty="0"/>
            <a:t>double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1" kern="1200" dirty="0"/>
            <a:t>long double</a:t>
          </a:r>
          <a:endParaRPr lang="en-US" sz="1400" kern="1200" dirty="0"/>
        </a:p>
      </dsp:txBody>
      <dsp:txXfrm>
        <a:off x="0" y="4680548"/>
        <a:ext cx="8410698" cy="7125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6EDBC-D2ED-456A-92A9-ADFE165CB13B}">
      <dsp:nvSpPr>
        <dsp:cNvPr id="0" name=""/>
        <dsp:cNvSpPr/>
      </dsp:nvSpPr>
      <dsp:spPr>
        <a:xfrm>
          <a:off x="0" y="220889"/>
          <a:ext cx="812560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36FA6F-5FBF-45D3-BFBD-C6B8830240EA}">
      <dsp:nvSpPr>
        <dsp:cNvPr id="0" name=""/>
        <dsp:cNvSpPr/>
      </dsp:nvSpPr>
      <dsp:spPr>
        <a:xfrm>
          <a:off x="406280" y="58529"/>
          <a:ext cx="5687924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990" tIns="0" rIns="2149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#include &lt;</a:t>
          </a:r>
          <a:r>
            <a:rPr lang="en-US" sz="2000" b="1" kern="1200" dirty="0" err="1"/>
            <a:t>stdio.h</a:t>
          </a:r>
          <a:r>
            <a:rPr lang="en-US" sz="2000" b="1" kern="1200" dirty="0"/>
            <a:t>&gt;</a:t>
          </a:r>
          <a:endParaRPr lang="en-US" sz="2000" kern="1200" dirty="0"/>
        </a:p>
      </dsp:txBody>
      <dsp:txXfrm>
        <a:off x="422132" y="74381"/>
        <a:ext cx="5656220" cy="293016"/>
      </dsp:txXfrm>
    </dsp:sp>
    <dsp:sp modelId="{F629F01F-B44A-4DE4-A086-0C1C71F1D041}">
      <dsp:nvSpPr>
        <dsp:cNvPr id="0" name=""/>
        <dsp:cNvSpPr/>
      </dsp:nvSpPr>
      <dsp:spPr>
        <a:xfrm>
          <a:off x="0" y="719849"/>
          <a:ext cx="812560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648813-7431-4ECA-9AF1-DBF8DBD8CE45}">
      <dsp:nvSpPr>
        <dsp:cNvPr id="0" name=""/>
        <dsp:cNvSpPr/>
      </dsp:nvSpPr>
      <dsp:spPr>
        <a:xfrm>
          <a:off x="406280" y="557489"/>
          <a:ext cx="5687924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990" tIns="0" rIns="2149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int main ()</a:t>
          </a:r>
          <a:endParaRPr lang="en-US" sz="2000" kern="1200" dirty="0"/>
        </a:p>
      </dsp:txBody>
      <dsp:txXfrm>
        <a:off x="422132" y="573341"/>
        <a:ext cx="5656220" cy="293016"/>
      </dsp:txXfrm>
    </dsp:sp>
    <dsp:sp modelId="{DBF418F4-D07B-44F6-BC26-B303F07E305A}">
      <dsp:nvSpPr>
        <dsp:cNvPr id="0" name=""/>
        <dsp:cNvSpPr/>
      </dsp:nvSpPr>
      <dsp:spPr>
        <a:xfrm>
          <a:off x="0" y="1218809"/>
          <a:ext cx="8125606" cy="32570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637" tIns="229108" rIns="63063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/>
            <a:t>int </a:t>
          </a:r>
          <a:r>
            <a:rPr lang="en-US" sz="2000" b="1" kern="1200" dirty="0" err="1"/>
            <a:t>integerVar</a:t>
          </a:r>
          <a:r>
            <a:rPr lang="en-US" sz="2000" b="1" kern="1200" dirty="0"/>
            <a:t> = 100;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/>
            <a:t>float </a:t>
          </a:r>
          <a:r>
            <a:rPr lang="en-US" sz="2000" b="1" kern="1200" dirty="0" err="1"/>
            <a:t>floatingVar</a:t>
          </a:r>
          <a:r>
            <a:rPr lang="en-US" sz="2000" b="1" kern="1200" dirty="0"/>
            <a:t> = 331.79;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/>
            <a:t>double </a:t>
          </a:r>
          <a:r>
            <a:rPr lang="en-US" sz="2000" b="1" kern="1200" dirty="0" err="1"/>
            <a:t>doubleVar</a:t>
          </a:r>
          <a:r>
            <a:rPr lang="en-US" sz="2000" b="1" kern="1200" dirty="0"/>
            <a:t> = 144368.4411;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/>
            <a:t>char </a:t>
          </a:r>
          <a:r>
            <a:rPr lang="en-US" sz="2000" b="1" kern="1200" dirty="0" err="1"/>
            <a:t>charVar</a:t>
          </a:r>
          <a:r>
            <a:rPr lang="en-US" sz="2000" b="1" kern="1200" dirty="0"/>
            <a:t> = 'W';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 err="1"/>
            <a:t>printf</a:t>
          </a:r>
          <a:r>
            <a:rPr lang="en-US" sz="2000" b="1" kern="1200" dirty="0"/>
            <a:t>(“%d\n”, </a:t>
          </a:r>
          <a:r>
            <a:rPr lang="en-US" sz="2000" b="1" kern="1200" dirty="0" err="1"/>
            <a:t>integerVar</a:t>
          </a:r>
          <a:r>
            <a:rPr lang="en-US" sz="2000" b="1" kern="1200" dirty="0"/>
            <a:t>);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 err="1"/>
            <a:t>printf</a:t>
          </a:r>
          <a:r>
            <a:rPr lang="en-US" sz="2000" b="1" kern="1200" dirty="0"/>
            <a:t>(“%f\n”,</a:t>
          </a:r>
          <a:r>
            <a:rPr lang="en-US" sz="2000" b="1" kern="1200" dirty="0" err="1"/>
            <a:t>floatingVar</a:t>
          </a:r>
          <a:r>
            <a:rPr lang="en-US" sz="2000" b="1" kern="1200" dirty="0"/>
            <a:t>);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 err="1"/>
            <a:t>printf</a:t>
          </a:r>
          <a:r>
            <a:rPr lang="en-US" sz="2000" b="1" kern="1200" dirty="0"/>
            <a:t>(“%</a:t>
          </a:r>
          <a:r>
            <a:rPr lang="en-US" sz="2000" b="1" kern="1200" dirty="0" err="1"/>
            <a:t>lf</a:t>
          </a:r>
          <a:r>
            <a:rPr lang="en-US" sz="2000" b="1" kern="1200" dirty="0"/>
            <a:t>\n”,</a:t>
          </a:r>
          <a:r>
            <a:rPr lang="en-US" sz="2000" b="1" kern="1200" dirty="0" err="1"/>
            <a:t>doubleVar</a:t>
          </a:r>
          <a:r>
            <a:rPr lang="en-US" sz="2000" b="1" kern="1200" dirty="0"/>
            <a:t>);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 err="1"/>
            <a:t>printf</a:t>
          </a:r>
          <a:r>
            <a:rPr lang="en-US" sz="2000" b="1" kern="1200" dirty="0"/>
            <a:t>(“%c\n”,</a:t>
          </a:r>
          <a:r>
            <a:rPr lang="en-US" sz="2000" b="1" kern="1200" dirty="0" err="1"/>
            <a:t>charVar</a:t>
          </a:r>
          <a:r>
            <a:rPr lang="en-US" sz="2000" b="1" kern="1200" dirty="0"/>
            <a:t>);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1" kern="1200" dirty="0"/>
            <a:t>return 0;</a:t>
          </a:r>
          <a:endParaRPr lang="en-US" sz="2000" kern="1200" dirty="0"/>
        </a:p>
      </dsp:txBody>
      <dsp:txXfrm>
        <a:off x="0" y="1218809"/>
        <a:ext cx="8125606" cy="3257099"/>
      </dsp:txXfrm>
    </dsp:sp>
    <dsp:sp modelId="{BE6A0BED-635A-48D5-946B-8F6620F17881}">
      <dsp:nvSpPr>
        <dsp:cNvPr id="0" name=""/>
        <dsp:cNvSpPr/>
      </dsp:nvSpPr>
      <dsp:spPr>
        <a:xfrm>
          <a:off x="406280" y="1056449"/>
          <a:ext cx="5687924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990" tIns="0" rIns="2149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{</a:t>
          </a:r>
          <a:endParaRPr lang="en-US" sz="2000" kern="1200"/>
        </a:p>
      </dsp:txBody>
      <dsp:txXfrm>
        <a:off x="422132" y="1072301"/>
        <a:ext cx="5656220" cy="293016"/>
      </dsp:txXfrm>
    </dsp:sp>
    <dsp:sp modelId="{C2704F5E-3C79-4D98-83C6-03FE3F4672B1}">
      <dsp:nvSpPr>
        <dsp:cNvPr id="0" name=""/>
        <dsp:cNvSpPr/>
      </dsp:nvSpPr>
      <dsp:spPr>
        <a:xfrm>
          <a:off x="0" y="4697669"/>
          <a:ext cx="812560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2C2CC1-53A3-42BC-989F-5C37CCF9B720}">
      <dsp:nvSpPr>
        <dsp:cNvPr id="0" name=""/>
        <dsp:cNvSpPr/>
      </dsp:nvSpPr>
      <dsp:spPr>
        <a:xfrm>
          <a:off x="406280" y="4535309"/>
          <a:ext cx="5687924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4990" tIns="0" rIns="2149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}</a:t>
          </a:r>
          <a:endParaRPr lang="en-US" sz="2000" kern="1200" dirty="0"/>
        </a:p>
      </dsp:txBody>
      <dsp:txXfrm>
        <a:off x="422132" y="4551161"/>
        <a:ext cx="5656220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09-10-2024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03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040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04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0525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656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326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930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75CB2-AD1D-44EB-807F-250F72215A30}" type="datetime1">
              <a:rPr lang="en-IN" smtClean="0"/>
              <a:t>09-10-2024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94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E45E-BC25-4D1C-A2A4-13BBAAB55E4F}" type="datetime1">
              <a:rPr lang="en-IN" smtClean="0"/>
              <a:t>09-10-2024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96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AB5-DDCA-4041-AB7F-58824D089A5D}" type="datetime1">
              <a:rPr lang="en-IN" smtClean="0"/>
              <a:t>09-10-2024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11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7A54-6457-4C47-A5C4-FE1167F856D0}" type="datetime1">
              <a:rPr lang="en-IN" smtClean="0"/>
              <a:t>09-10-2024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88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F1B8-3999-43A5-9354-FA22D3E207C7}" type="datetime1">
              <a:rPr lang="en-IN" smtClean="0"/>
              <a:t>09-10-2024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80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7EB99-41DB-4EAD-80D5-CC6E889E7FD1}" type="datetime1">
              <a:rPr lang="en-IN" smtClean="0"/>
              <a:t>09-10-2024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78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4AC1-1CC0-4416-88E9-C79AA3542D84}" type="datetime1">
              <a:rPr lang="en-IN" smtClean="0"/>
              <a:t>09-10-2024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51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8BB3-7022-49F8-ABB9-7B34F213377C}" type="datetime1">
              <a:rPr lang="en-IN" smtClean="0"/>
              <a:t>09-10-2024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19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FADA-8483-41DA-B4DD-9ACADC3FBDEF}" type="datetime1">
              <a:rPr lang="en-IN" smtClean="0"/>
              <a:t>09-10-2024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25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DC8E-9697-4088-A10F-D20928580B21}" type="datetime1">
              <a:rPr lang="en-IN" smtClean="0"/>
              <a:t>09-10-2024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15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B72C-8B5D-4BB2-BD2E-C24CEEF3A3BC}" type="datetime1">
              <a:rPr lang="en-IN" smtClean="0"/>
              <a:t>09-10-2024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64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A310A-B6DB-4136-8C47-FC513F598562}" type="datetime1">
              <a:rPr lang="en-IN" smtClean="0"/>
              <a:t>09-10-2024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Problem Solving using Computers (PSUC) - 2018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14500" y="2713221"/>
            <a:ext cx="5715000" cy="11025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b="1" dirty="0"/>
              <a:t>Data types</a:t>
            </a: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358994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05283" y="1129099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/>
              <a:t>Assigning values to char</a:t>
            </a:r>
            <a:endParaRPr lang="en-US" altLang="en-US" dirty="0"/>
          </a:p>
        </p:txBody>
      </p:sp>
      <p:sp>
        <p:nvSpPr>
          <p:cNvPr id="6554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4763F2-81C4-44E5-96B3-83EF9B42BA33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628649" y="1787321"/>
            <a:ext cx="7778371" cy="37856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sz="2400" b="1" dirty="0">
                <a:solidFill>
                  <a:schemeClr val="bg1"/>
                </a:solidFill>
              </a:rPr>
              <a:t>char letter;  	</a:t>
            </a:r>
            <a:r>
              <a:rPr lang="en-US" altLang="en-US" sz="2400" dirty="0">
                <a:solidFill>
                  <a:schemeClr val="bg1"/>
                </a:solidFill>
              </a:rPr>
              <a:t>/* declare  variable letter of type char */</a:t>
            </a:r>
          </a:p>
          <a:p>
            <a:pPr eaLnBrk="1" hangingPunct="1">
              <a:defRPr/>
            </a:pPr>
            <a:endParaRPr lang="en-US" altLang="en-US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US" altLang="en-US" sz="2400" b="1" dirty="0">
                <a:solidFill>
                  <a:schemeClr val="bg1"/>
                </a:solidFill>
              </a:rPr>
              <a:t>letter = ‘A';	   </a:t>
            </a:r>
            <a:r>
              <a:rPr lang="en-US" altLang="en-US" sz="2400" dirty="0">
                <a:solidFill>
                  <a:schemeClr val="bg1"/>
                </a:solidFill>
              </a:rPr>
              <a:t>/* OK */ </a:t>
            </a:r>
          </a:p>
          <a:p>
            <a:pPr eaLnBrk="1" hangingPunct="1">
              <a:defRPr/>
            </a:pPr>
            <a:endParaRPr lang="en-US" altLang="en-US" sz="24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US" altLang="en-US" sz="2400" b="1" dirty="0">
                <a:solidFill>
                  <a:schemeClr val="bg1"/>
                </a:solidFill>
              </a:rPr>
              <a:t>letter = A;    	</a:t>
            </a:r>
            <a:r>
              <a:rPr lang="en-US" alt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/* NO! Compiler thinks A is a variable */ </a:t>
            </a:r>
          </a:p>
          <a:p>
            <a:pPr eaLnBrk="1" hangingPunct="1">
              <a:defRPr/>
            </a:pPr>
            <a:endParaRPr lang="en-US" alt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r>
              <a:rPr lang="en-US" altLang="en-US" sz="2400" b="1" dirty="0">
                <a:solidFill>
                  <a:schemeClr val="bg1"/>
                </a:solidFill>
              </a:rPr>
              <a:t>letter = “A";   	</a:t>
            </a:r>
            <a:r>
              <a:rPr lang="en-US" alt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/* NO! Compiler thinks “A" is a string */ </a:t>
            </a:r>
          </a:p>
          <a:p>
            <a:pPr eaLnBrk="1" hangingPunct="1">
              <a:defRPr/>
            </a:pPr>
            <a:br>
              <a:rPr lang="en-US" altLang="en-US" sz="2400" b="1" dirty="0">
                <a:solidFill>
                  <a:schemeClr val="bg1"/>
                </a:solidFill>
              </a:rPr>
            </a:br>
            <a:r>
              <a:rPr lang="en-US" altLang="en-US" sz="2400" b="1" dirty="0">
                <a:solidFill>
                  <a:schemeClr val="bg1"/>
                </a:solidFill>
              </a:rPr>
              <a:t>letter = 65;    	</a:t>
            </a:r>
            <a:r>
              <a:rPr lang="en-US" altLang="en-US" sz="2400" dirty="0">
                <a:solidFill>
                  <a:schemeClr val="bg1"/>
                </a:solidFill>
              </a:rPr>
              <a:t>/* ok because characters are internally stored as 		numeric values (ASCII code) */ </a:t>
            </a:r>
          </a:p>
        </p:txBody>
      </p:sp>
    </p:spTree>
    <p:extLst>
      <p:ext uri="{BB962C8B-B14F-4D97-AF65-F5344CB8AC3E}">
        <p14:creationId xmlns:p14="http://schemas.microsoft.com/office/powerpoint/2010/main" val="376598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464949" y="357188"/>
            <a:ext cx="2949178" cy="530226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en-US" dirty="0"/>
              <a:t>Floating-Point Types</a:t>
            </a:r>
          </a:p>
        </p:txBody>
      </p:sp>
      <p:sp>
        <p:nvSpPr>
          <p:cNvPr id="66563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7DEE5160-AF01-4814-A080-046D1B3F7FAB}" type="slidenum">
              <a:rPr lang="en-US" altLang="en-US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alt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66566" name="Rectangle 3">
            <a:extLst>
              <a:ext uri="{FF2B5EF4-FFF2-40B4-BE49-F238E27FC236}">
                <a16:creationId xmlns:a16="http://schemas.microsoft.com/office/drawing/2014/main" id="{AD4FC2BB-CCD8-4567-BECF-A1F9F94448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957845"/>
              </p:ext>
            </p:extLst>
          </p:nvPr>
        </p:nvGraphicFramePr>
        <p:xfrm>
          <a:off x="463758" y="942181"/>
          <a:ext cx="8410698" cy="541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5271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6"/>
          <p:cNvSpPr>
            <a:spLocks noGrp="1" noChangeArrowheads="1"/>
          </p:cNvSpPr>
          <p:nvPr>
            <p:ph type="title"/>
          </p:nvPr>
        </p:nvSpPr>
        <p:spPr>
          <a:xfrm>
            <a:off x="2114550" y="857250"/>
            <a:ext cx="5886450" cy="685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100"/>
              <a:t>SIZE AND RANGE OF VALUES FOR 16-BIT MACHINE (FLOATING POINT TYPE)</a:t>
            </a:r>
          </a:p>
        </p:txBody>
      </p:sp>
      <p:sp>
        <p:nvSpPr>
          <p:cNvPr id="68610" name="Slide Number Placeholder 23"/>
          <p:cNvSpPr>
            <a:spLocks noGrp="1"/>
          </p:cNvSpPr>
          <p:nvPr>
            <p:ph type="sldNum" sz="quarter" idx="12"/>
          </p:nvPr>
        </p:nvSpPr>
        <p:spPr bwMode="auto">
          <a:xfrm>
            <a:off x="5512842" y="6447632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FC74C0-543D-483A-842A-501E0E95EC2B}" type="slidenum">
              <a:rPr lang="en-US" altLang="en-US"/>
              <a:pPr/>
              <a:t>12</a:t>
            </a:fld>
            <a:endParaRPr lang="en-US" alt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93680"/>
              </p:ext>
            </p:extLst>
          </p:nvPr>
        </p:nvGraphicFramePr>
        <p:xfrm>
          <a:off x="928049" y="1828800"/>
          <a:ext cx="7670040" cy="4271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09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Size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8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Single Precision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Float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32 bits</a:t>
                      </a:r>
                    </a:p>
                    <a:p>
                      <a:pPr algn="ctr"/>
                      <a:r>
                        <a:rPr lang="en-US" sz="1800" dirty="0"/>
                        <a:t>4 bytes</a:t>
                      </a: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29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Double Precision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double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800" dirty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64 bits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800" dirty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8 bytes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58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Long Double </a:t>
                      </a:r>
                    </a:p>
                    <a:p>
                      <a:pPr algn="ctr"/>
                      <a:r>
                        <a:rPr lang="en-US" sz="1800" dirty="0"/>
                        <a:t>Precision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long double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800" dirty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80 bits</a:t>
                      </a:r>
                    </a:p>
                    <a:p>
                      <a:pPr algn="ctr"/>
                      <a:r>
                        <a:rPr kumimoji="1" lang="en-US" sz="1800" dirty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10 bytes</a:t>
                      </a:r>
                      <a:endParaRPr lang="en-US" sz="1800" dirty="0"/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462790"/>
      </p:ext>
    </p:extLst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7430" y="1056681"/>
            <a:ext cx="5372100" cy="5143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200" dirty="0">
                <a:solidFill>
                  <a:srgbClr val="002060"/>
                </a:solidFill>
              </a:rPr>
              <a:t>void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9182" y="1657350"/>
            <a:ext cx="8802806" cy="41702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b="1" dirty="0"/>
              <a:t>2 uses of void are</a:t>
            </a:r>
          </a:p>
          <a:p>
            <a:pPr lvl="1" algn="just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800" b="1" dirty="0"/>
              <a:t>To specify the return type of a function when it is not returning any value.</a:t>
            </a:r>
          </a:p>
          <a:p>
            <a:pPr lvl="1" algn="just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800" b="1" dirty="0"/>
              <a:t>To indicate an empty argument list to a function.</a:t>
            </a:r>
          </a:p>
        </p:txBody>
      </p:sp>
      <p:sp>
        <p:nvSpPr>
          <p:cNvPr id="70659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92180" y="635635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58F5BB-65AA-4DDC-A02B-F2108438971A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151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78367-EA52-4ABD-BA81-69F3890B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Memory Used</a:t>
            </a:r>
            <a:endParaRPr lang="en-IN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4C57ACF-291B-4CD2-A9BB-82FEF36689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33015" y="1288278"/>
          <a:ext cx="6373506" cy="4111246"/>
        </p:xfrm>
        <a:graphic>
          <a:graphicData uri="http://schemas.openxmlformats.org/drawingml/2006/table">
            <a:tbl>
              <a:tblPr/>
              <a:tblGrid>
                <a:gridCol w="2124502">
                  <a:extLst>
                    <a:ext uri="{9D8B030D-6E8A-4147-A177-3AD203B41FA5}">
                      <a16:colId xmlns:a16="http://schemas.microsoft.com/office/drawing/2014/main" val="2607631570"/>
                    </a:ext>
                  </a:extLst>
                </a:gridCol>
                <a:gridCol w="2124502">
                  <a:extLst>
                    <a:ext uri="{9D8B030D-6E8A-4147-A177-3AD203B41FA5}">
                      <a16:colId xmlns:a16="http://schemas.microsoft.com/office/drawing/2014/main" val="4264777945"/>
                    </a:ext>
                  </a:extLst>
                </a:gridCol>
                <a:gridCol w="2124502">
                  <a:extLst>
                    <a:ext uri="{9D8B030D-6E8A-4147-A177-3AD203B41FA5}">
                      <a16:colId xmlns:a16="http://schemas.microsoft.com/office/drawing/2014/main" val="4200393056"/>
                    </a:ext>
                  </a:extLst>
                </a:gridCol>
              </a:tblGrid>
              <a:tr h="192140"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 marL="59120" marR="59120" marT="29560" marB="29560">
                    <a:lnB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 marL="59120" marR="59120" marT="29560" marB="29560">
                    <a:lnB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1800"/>
                    </a:p>
                  </a:txBody>
                  <a:tcPr marL="59120" marR="59120" marT="29560" marB="29560">
                    <a:lnB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536487"/>
                  </a:ext>
                </a:extLst>
              </a:tr>
              <a:tr h="280820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Types</a:t>
                      </a:r>
                    </a:p>
                  </a:txBody>
                  <a:tcPr marL="73900" marR="73900" marT="73900" marB="73900">
                    <a:lnL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Memory Size</a:t>
                      </a:r>
                    </a:p>
                  </a:txBody>
                  <a:tcPr marL="73900" marR="73900" marT="73900" marB="73900">
                    <a:lnL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Range</a:t>
                      </a:r>
                    </a:p>
                  </a:txBody>
                  <a:tcPr marL="73900" marR="73900" marT="73900" marB="73900">
                    <a:lnL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82038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b="1">
                          <a:solidFill>
                            <a:srgbClr val="333333"/>
                          </a:solidFill>
                          <a:effectLst/>
                          <a:latin typeface="inter-bold"/>
                        </a:rPr>
                        <a:t>char</a:t>
                      </a:r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1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−128 to 127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219921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signed char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1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−128 to 127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015865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unsigned char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1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0 to 255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546720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b="1">
                          <a:solidFill>
                            <a:srgbClr val="333333"/>
                          </a:solidFill>
                          <a:effectLst/>
                          <a:latin typeface="inter-bold"/>
                        </a:rPr>
                        <a:t>short</a:t>
                      </a:r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−32,768 to 32,767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023467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signed short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−32,768 to 32,767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903568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unsigned short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0 to 65,535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70576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b="1">
                          <a:solidFill>
                            <a:srgbClr val="333333"/>
                          </a:solidFill>
                          <a:effectLst/>
                          <a:latin typeface="inter-bold"/>
                        </a:rPr>
                        <a:t>int</a:t>
                      </a:r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−32,768 to 32,767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826876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signed int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−32,768 to 32,767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50803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unsigned int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0 to 65,535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9970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FB6FF-660C-4813-8BB8-D442FF20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14</a:t>
            </a:fld>
            <a:endParaRPr lang="en-IN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0C58AA6-1725-4D0F-B3A6-051BEE12F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37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78367-EA52-4ABD-BA81-69F3890B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Memory Used</a:t>
            </a:r>
            <a:endParaRPr lang="en-IN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4C57ACF-291B-4CD2-A9BB-82FEF36689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473881"/>
              </p:ext>
            </p:extLst>
          </p:nvPr>
        </p:nvGraphicFramePr>
        <p:xfrm>
          <a:off x="1523857" y="1252746"/>
          <a:ext cx="6455391" cy="4600766"/>
        </p:xfrm>
        <a:graphic>
          <a:graphicData uri="http://schemas.openxmlformats.org/drawingml/2006/table">
            <a:tbl>
              <a:tblPr/>
              <a:tblGrid>
                <a:gridCol w="1761785">
                  <a:extLst>
                    <a:ext uri="{9D8B030D-6E8A-4147-A177-3AD203B41FA5}">
                      <a16:colId xmlns:a16="http://schemas.microsoft.com/office/drawing/2014/main" val="2607631570"/>
                    </a:ext>
                  </a:extLst>
                </a:gridCol>
                <a:gridCol w="1761785">
                  <a:extLst>
                    <a:ext uri="{9D8B030D-6E8A-4147-A177-3AD203B41FA5}">
                      <a16:colId xmlns:a16="http://schemas.microsoft.com/office/drawing/2014/main" val="4264777945"/>
                    </a:ext>
                  </a:extLst>
                </a:gridCol>
                <a:gridCol w="2931821">
                  <a:extLst>
                    <a:ext uri="{9D8B030D-6E8A-4147-A177-3AD203B41FA5}">
                      <a16:colId xmlns:a16="http://schemas.microsoft.com/office/drawing/2014/main" val="4200393056"/>
                    </a:ext>
                  </a:extLst>
                </a:gridCol>
              </a:tblGrid>
              <a:tr h="280820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Types</a:t>
                      </a:r>
                    </a:p>
                  </a:txBody>
                  <a:tcPr marL="73900" marR="73900" marT="73900" marB="73900">
                    <a:lnL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Memory Size</a:t>
                      </a:r>
                    </a:p>
                  </a:txBody>
                  <a:tcPr marL="73900" marR="73900" marT="73900" marB="73900">
                    <a:lnL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Range</a:t>
                      </a:r>
                    </a:p>
                  </a:txBody>
                  <a:tcPr marL="73900" marR="73900" marT="73900" marB="73900">
                    <a:lnL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A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82038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b="1">
                          <a:solidFill>
                            <a:srgbClr val="333333"/>
                          </a:solidFill>
                          <a:effectLst/>
                          <a:latin typeface="inter-bold"/>
                        </a:rPr>
                        <a:t>short int</a:t>
                      </a:r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−32,768 to 32,767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236319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signed short int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−32,768 to 32,767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392543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unsigned short int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0 to 65,535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39153"/>
                  </a:ext>
                </a:extLst>
              </a:tr>
              <a:tr h="364574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b="1">
                          <a:solidFill>
                            <a:srgbClr val="333333"/>
                          </a:solidFill>
                          <a:effectLst/>
                          <a:latin typeface="inter-bold"/>
                        </a:rPr>
                        <a:t>long int</a:t>
                      </a:r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4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-2,147,483,648 to 2,147,483,647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771660"/>
                  </a:ext>
                </a:extLst>
              </a:tr>
              <a:tr h="364574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signed long int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4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-2,147,483,648 to 2,147,483,647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0404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unsigned long int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4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0 to 4,294,967,295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105132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b="1">
                          <a:solidFill>
                            <a:srgbClr val="333333"/>
                          </a:solidFill>
                          <a:effectLst/>
                          <a:latin typeface="inter-bold"/>
                        </a:rPr>
                        <a:t>float</a:t>
                      </a:r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4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626268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b="1">
                          <a:solidFill>
                            <a:srgbClr val="333333"/>
                          </a:solidFill>
                          <a:effectLst/>
                          <a:latin typeface="inter-bold"/>
                        </a:rPr>
                        <a:t>double</a:t>
                      </a:r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8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872287"/>
                  </a:ext>
                </a:extLst>
              </a:tr>
              <a:tr h="23155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 b="1">
                          <a:solidFill>
                            <a:srgbClr val="333333"/>
                          </a:solidFill>
                          <a:effectLst/>
                          <a:latin typeface="inter-bold"/>
                        </a:rPr>
                        <a:t>long double</a:t>
                      </a:r>
                      <a:endParaRPr lang="en-IN" sz="1800">
                        <a:solidFill>
                          <a:srgbClr val="333333"/>
                        </a:solidFill>
                        <a:effectLst/>
                        <a:latin typeface="inter-regular"/>
                      </a:endParaRP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80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10 byte</a:t>
                      </a:r>
                    </a:p>
                  </a:txBody>
                  <a:tcPr marL="49267" marR="49267" marT="49267" marB="49267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 marL="59120" marR="59120" marT="29560" marB="2956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4962517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FB6FF-660C-4813-8BB8-D442FF20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15</a:t>
            </a:fld>
            <a:endParaRPr lang="en-IN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0C58AA6-1725-4D0F-B3A6-051BEE12F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774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B1B9F-C795-4096-9F07-99C90654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64BF5-82C9-4EA2-BFC6-FA5C347F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16</a:t>
            </a:fld>
            <a:endParaRPr lang="en-IN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90AC028-282E-414E-AB7F-6CB7235210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1274562"/>
            <a:ext cx="8245806" cy="4308872"/>
          </a:xfrm>
          <a:prstGeom prst="rect">
            <a:avLst/>
          </a:prstGeom>
          <a:solidFill>
            <a:srgbClr val="F9FA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96" tIns="0" rIns="12696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uclid_circular_a"/>
              </a:rPr>
              <a:t>You can always check the size of a variable using the 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roid sans mono"/>
              </a:rPr>
              <a:t>sizeof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roid sans mono"/>
              </a:rPr>
              <a:t>()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uclid_circular_a"/>
              </a:rPr>
              <a:t>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uclid_circular_a"/>
              </a:rPr>
              <a:t>operator.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07476-9028-41C4-8ACD-C83D3AE8B956}"/>
              </a:ext>
            </a:extLst>
          </p:cNvPr>
          <p:cNvSpPr txBox="1"/>
          <p:nvPr/>
        </p:nvSpPr>
        <p:spPr>
          <a:xfrm>
            <a:off x="627797" y="2276573"/>
            <a:ext cx="584124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      </a:t>
            </a:r>
          </a:p>
          <a:p>
            <a:r>
              <a:rPr lang="en-US" dirty="0"/>
              <a:t>int main() {</a:t>
            </a:r>
          </a:p>
          <a:p>
            <a:r>
              <a:rPr lang="en-US" dirty="0"/>
              <a:t>  short a;</a:t>
            </a:r>
          </a:p>
          <a:p>
            <a:r>
              <a:rPr lang="en-US" dirty="0"/>
              <a:t>  long b;</a:t>
            </a:r>
          </a:p>
          <a:p>
            <a:r>
              <a:rPr lang="en-US" dirty="0"/>
              <a:t>  long </a:t>
            </a:r>
            <a:r>
              <a:rPr lang="en-US" dirty="0" err="1"/>
              <a:t>long</a:t>
            </a:r>
            <a:r>
              <a:rPr lang="en-US" dirty="0"/>
              <a:t> c;</a:t>
            </a:r>
          </a:p>
          <a:p>
            <a:r>
              <a:rPr lang="en-US" dirty="0"/>
              <a:t>  long double d;</a:t>
            </a:r>
          </a:p>
          <a:p>
            <a:endParaRPr lang="en-US" dirty="0"/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("size of short = %d bytes\n", </a:t>
            </a:r>
            <a:r>
              <a:rPr lang="en-US" dirty="0" err="1"/>
              <a:t>sizeof</a:t>
            </a:r>
            <a:r>
              <a:rPr lang="en-US" dirty="0"/>
              <a:t>(a));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("size of long = %d bytes\n", </a:t>
            </a:r>
            <a:r>
              <a:rPr lang="en-US" dirty="0" err="1"/>
              <a:t>sizeof</a:t>
            </a:r>
            <a:r>
              <a:rPr lang="en-US" dirty="0"/>
              <a:t>(b));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("size of long </a:t>
            </a:r>
            <a:r>
              <a:rPr lang="en-US" dirty="0" err="1"/>
              <a:t>long</a:t>
            </a:r>
            <a:r>
              <a:rPr lang="en-US" dirty="0"/>
              <a:t> = %d bytes\n", </a:t>
            </a:r>
            <a:r>
              <a:rPr lang="en-US" dirty="0" err="1"/>
              <a:t>sizeof</a:t>
            </a:r>
            <a:r>
              <a:rPr lang="en-US" dirty="0"/>
              <a:t>(c));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("size of long double= %d bytes\n", </a:t>
            </a:r>
            <a:r>
              <a:rPr lang="en-US" dirty="0" err="1"/>
              <a:t>sizeof</a:t>
            </a:r>
            <a:r>
              <a:rPr lang="en-US" dirty="0"/>
              <a:t>(d));</a:t>
            </a:r>
          </a:p>
          <a:p>
            <a:r>
              <a:rPr lang="en-US" dirty="0"/>
              <a:t>  return 0;</a:t>
            </a:r>
          </a:p>
          <a:p>
            <a:r>
              <a:rPr lang="en-US" dirty="0"/>
              <a:t>}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9917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222701"/>
            <a:ext cx="8245806" cy="413365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chemeClr val="tx2"/>
                </a:solidFill>
                <a:latin typeface="Arial Rounded MT Bold" pitchFamily="34" charset="0"/>
              </a:rPr>
              <a:t>Prefix 	Data Type 				Example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800" dirty="0">
              <a:solidFill>
                <a:schemeClr val="tx2"/>
              </a:solidFill>
              <a:latin typeface="Arial Rounded MT Bold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chemeClr val="tx2"/>
                </a:solidFill>
              </a:rPr>
              <a:t>i 	</a:t>
            </a:r>
            <a:r>
              <a:rPr lang="en-US" sz="2000" dirty="0" err="1">
                <a:solidFill>
                  <a:schemeClr val="tx2"/>
                </a:solidFill>
              </a:rPr>
              <a:t>int</a:t>
            </a:r>
            <a:r>
              <a:rPr lang="en-US" sz="2000" dirty="0">
                <a:solidFill>
                  <a:schemeClr val="tx2"/>
                </a:solidFill>
              </a:rPr>
              <a:t> and unsigned </a:t>
            </a:r>
            <a:r>
              <a:rPr lang="en-US" sz="2000" dirty="0" err="1">
                <a:solidFill>
                  <a:schemeClr val="tx2"/>
                </a:solidFill>
              </a:rPr>
              <a:t>int</a:t>
            </a:r>
            <a:r>
              <a:rPr lang="en-US" sz="2000" dirty="0">
                <a:solidFill>
                  <a:schemeClr val="tx2"/>
                </a:solidFill>
              </a:rPr>
              <a:t> 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iTotalMarks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chemeClr val="tx2"/>
                </a:solidFill>
              </a:rPr>
              <a:t>f 	float 			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fAverageMarks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chemeClr val="tx2"/>
                </a:solidFill>
              </a:rPr>
              <a:t>d 	double 		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dSalary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chemeClr val="tx2"/>
                </a:solidFill>
              </a:rPr>
              <a:t>l 	long and unsigned long 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lFactorial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chemeClr val="tx2"/>
                </a:solidFill>
              </a:rPr>
              <a:t>c 	signed char and unsigned char 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cChoice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chemeClr val="tx2"/>
                </a:solidFill>
              </a:rPr>
              <a:t>ai</a:t>
            </a:r>
            <a:r>
              <a:rPr lang="en-US" sz="2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000" dirty="0">
                <a:solidFill>
                  <a:schemeClr val="tx2"/>
                </a:solidFill>
              </a:rPr>
              <a:t>Array of integers 	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aiStudentId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 err="1">
                <a:solidFill>
                  <a:schemeClr val="tx2"/>
                </a:solidFill>
              </a:rPr>
              <a:t>af</a:t>
            </a:r>
            <a:r>
              <a:rPr lang="en-US" sz="2000" dirty="0">
                <a:solidFill>
                  <a:schemeClr val="tx2"/>
                </a:solidFill>
              </a:rPr>
              <a:t> 	Array of float 	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afQuantity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chemeClr val="tx2"/>
                </a:solidFill>
              </a:rPr>
              <a:t>ad 	Array of double 	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adAmount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chemeClr val="tx2"/>
                </a:solidFill>
              </a:rPr>
              <a:t>al 	Array of long integers 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alSample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>
                <a:solidFill>
                  <a:schemeClr val="tx2"/>
                </a:solidFill>
              </a:rPr>
              <a:t>ac 	Array of characters 				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acEmpName</a:t>
            </a:r>
            <a:endParaRPr lang="en-US" sz="1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7EA7D-427F-42A6-83D2-B942FFFD6730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05243" y="1133575"/>
            <a:ext cx="7492620" cy="45720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800" dirty="0">
                <a:solidFill>
                  <a:schemeClr val="tx2"/>
                </a:solidFill>
              </a:rPr>
              <a:t>Naming Variables According to Standards</a:t>
            </a:r>
            <a:endParaRPr lang="en-US" sz="28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25865" y="501649"/>
            <a:ext cx="8092269" cy="45720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600" b="1" dirty="0">
                <a:solidFill>
                  <a:schemeClr val="tx2"/>
                </a:solidFill>
              </a:rPr>
              <a:t>Best Practices for Programming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6795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15254"/>
            <a:ext cx="8245807" cy="6283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/>
              <a:t>Example: Using data types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sz="half" idx="2"/>
          </p:nvPr>
        </p:nvSpPr>
        <p:spPr bwMode="auto">
          <a:xfrm>
            <a:off x="4629150" y="1825625"/>
            <a:ext cx="3886200" cy="43513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/>
              <a:t>  </a:t>
            </a:r>
          </a:p>
        </p:txBody>
      </p:sp>
      <p:sp>
        <p:nvSpPr>
          <p:cNvPr id="5632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A21ACBE1-DD74-45CB-A6D4-C938E4CCA814}" type="slidenum">
              <a:rPr lang="en-IN" altLang="en-US">
                <a:solidFill>
                  <a:schemeClr val="tx1">
                    <a:tint val="75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18</a:t>
            </a:fld>
            <a:endParaRPr lang="en-IN" altLang="en-US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56327" name="Text Box 4">
            <a:extLst>
              <a:ext uri="{FF2B5EF4-FFF2-40B4-BE49-F238E27FC236}">
                <a16:creationId xmlns:a16="http://schemas.microsoft.com/office/drawing/2014/main" id="{D52B7786-3677-4A6F-AD85-A7FC8FC327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8042012"/>
              </p:ext>
            </p:extLst>
          </p:nvPr>
        </p:nvGraphicFramePr>
        <p:xfrm>
          <a:off x="628650" y="1143564"/>
          <a:ext cx="8125606" cy="5033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54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7025F-2347-4B09-AAF1-7AF8195F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</a:t>
            </a:fld>
            <a:endParaRPr lang="en-IN"/>
          </a:p>
        </p:txBody>
      </p:sp>
      <p:pic>
        <p:nvPicPr>
          <p:cNvPr id="1026" name="Picture 2" descr="C Data Types">
            <a:extLst>
              <a:ext uri="{FF2B5EF4-FFF2-40B4-BE49-F238E27FC236}">
                <a16:creationId xmlns:a16="http://schemas.microsoft.com/office/drawing/2014/main" id="{4DE08A03-5340-4D44-8563-6EB1B0C44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681036"/>
            <a:ext cx="7259987" cy="490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4C9187C-4FDE-4691-A394-C93E28334B09}"/>
              </a:ext>
            </a:extLst>
          </p:cNvPr>
          <p:cNvCxnSpPr>
            <a:cxnSpLocks/>
          </p:cNvCxnSpPr>
          <p:nvPr/>
        </p:nvCxnSpPr>
        <p:spPr>
          <a:xfrm flipV="1">
            <a:off x="1494430" y="5278789"/>
            <a:ext cx="0" cy="35646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71290D-3687-4907-BE93-8B6E81B1D681}"/>
              </a:ext>
            </a:extLst>
          </p:cNvPr>
          <p:cNvCxnSpPr>
            <a:cxnSpLocks/>
          </p:cNvCxnSpPr>
          <p:nvPr/>
        </p:nvCxnSpPr>
        <p:spPr>
          <a:xfrm flipH="1">
            <a:off x="1494430" y="5635251"/>
            <a:ext cx="5470900" cy="613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2FCCFD-7214-4A11-BF0C-83E00AC6AA97}"/>
              </a:ext>
            </a:extLst>
          </p:cNvPr>
          <p:cNvCxnSpPr>
            <a:cxnSpLocks/>
          </p:cNvCxnSpPr>
          <p:nvPr/>
        </p:nvCxnSpPr>
        <p:spPr>
          <a:xfrm flipH="1">
            <a:off x="6959644" y="5323353"/>
            <a:ext cx="11373" cy="33676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509D0AA-6A20-49CD-AD6D-FB0635067D06}"/>
              </a:ext>
            </a:extLst>
          </p:cNvPr>
          <p:cNvSpPr txBox="1"/>
          <p:nvPr/>
        </p:nvSpPr>
        <p:spPr>
          <a:xfrm>
            <a:off x="2770495" y="5843103"/>
            <a:ext cx="4871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Comes under the category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991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09E2-9B33-7098-63D0-7B5B273BB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A diagram of data types&#10;&#10;Description automatically generated">
            <a:extLst>
              <a:ext uri="{FF2B5EF4-FFF2-40B4-BE49-F238E27FC236}">
                <a16:creationId xmlns:a16="http://schemas.microsoft.com/office/drawing/2014/main" id="{F397716E-BCBB-E9EF-D8F5-146244786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0" y="515254"/>
            <a:ext cx="8796066" cy="620622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4CCA2-2F9F-EEF0-4230-56BA62274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942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2071116" y="1094495"/>
            <a:ext cx="5943600" cy="6286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800" dirty="0"/>
              <a:t>Primary (built-in or Basic)Data types</a:t>
            </a:r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531942" y="6447632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98901-1A53-4B5C-A8D5-5611340779B3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57348" name="Text Box 8"/>
          <p:cNvSpPr txBox="1">
            <a:spLocks noChangeArrowheads="1"/>
          </p:cNvSpPr>
          <p:nvPr/>
        </p:nvSpPr>
        <p:spPr bwMode="auto">
          <a:xfrm>
            <a:off x="5779786" y="1428750"/>
            <a:ext cx="39241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350"/>
          </a:p>
        </p:txBody>
      </p:sp>
      <p:grpSp>
        <p:nvGrpSpPr>
          <p:cNvPr id="57349" name="Group 1"/>
          <p:cNvGrpSpPr>
            <a:grpSpLocks/>
          </p:cNvGrpSpPr>
          <p:nvPr/>
        </p:nvGrpSpPr>
        <p:grpSpPr bwMode="auto">
          <a:xfrm>
            <a:off x="947842" y="2155241"/>
            <a:ext cx="7649485" cy="3655323"/>
            <a:chOff x="457199" y="2159157"/>
            <a:chExt cx="7924801" cy="3586322"/>
          </a:xfrm>
        </p:grpSpPr>
        <p:sp>
          <p:nvSpPr>
            <p:cNvPr id="6154" name="Rectangle 5"/>
            <p:cNvSpPr>
              <a:spLocks noChangeArrowheads="1"/>
            </p:cNvSpPr>
            <p:nvPr/>
          </p:nvSpPr>
          <p:spPr bwMode="auto">
            <a:xfrm>
              <a:off x="457199" y="2590800"/>
              <a:ext cx="4176257" cy="12192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b="1" u="sng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SIGNED TYPE </a:t>
              </a:r>
              <a:r>
                <a:rPr lang="en-US" sz="1400" b="1" dirty="0">
                  <a:solidFill>
                    <a:schemeClr val="bg1"/>
                  </a:solidFill>
                </a:rPr>
                <a:t>	  </a:t>
              </a:r>
              <a:r>
                <a:rPr lang="en-US" b="1" u="sng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UNSIGNED TYPE</a:t>
              </a:r>
            </a:p>
            <a:p>
              <a:pPr algn="ctr"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   INT	   	UNSIGNED INT</a:t>
              </a:r>
            </a:p>
            <a:p>
              <a:pPr algn="ctr"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     SHORT INT              	  UNSIGNED  SHORT INT</a:t>
              </a:r>
            </a:p>
            <a:p>
              <a:pPr algn="ctr">
                <a:defRPr/>
              </a:pPr>
              <a:r>
                <a:rPr lang="en-US" sz="1400" b="1">
                  <a:solidFill>
                    <a:schemeClr val="bg1"/>
                  </a:solidFill>
                </a:rPr>
                <a:t>            </a:t>
              </a:r>
              <a:r>
                <a:rPr lang="en-US" sz="1400" b="1" dirty="0">
                  <a:solidFill>
                    <a:schemeClr val="bg1"/>
                  </a:solidFill>
                </a:rPr>
                <a:t>LONG INT 	         UNSIGNED LONG INT</a:t>
              </a:r>
              <a:r>
                <a:rPr lang="en-US" sz="1050" b="1" dirty="0">
                  <a:solidFill>
                    <a:schemeClr val="bg1"/>
                  </a:solidFill>
                </a:rPr>
                <a:t>	</a:t>
              </a:r>
            </a:p>
          </p:txBody>
        </p:sp>
        <p:sp>
          <p:nvSpPr>
            <p:cNvPr id="6155" name="Rectangle 6"/>
            <p:cNvSpPr>
              <a:spLocks noChangeArrowheads="1"/>
            </p:cNvSpPr>
            <p:nvPr/>
          </p:nvSpPr>
          <p:spPr bwMode="auto">
            <a:xfrm>
              <a:off x="4724400" y="2590800"/>
              <a:ext cx="3657600" cy="12192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bg1"/>
                  </a:solidFill>
                </a:rPr>
                <a:t>SIGNED CHARACTER</a:t>
              </a:r>
            </a:p>
            <a:p>
              <a:pPr algn="ctr">
                <a:defRPr/>
              </a:pPr>
              <a:r>
                <a:rPr lang="en-US" sz="2000" b="1" dirty="0">
                  <a:solidFill>
                    <a:schemeClr val="bg1"/>
                  </a:solidFill>
                </a:rPr>
                <a:t>UNSIGNED CHARACTER</a:t>
              </a:r>
            </a:p>
          </p:txBody>
        </p:sp>
        <p:sp>
          <p:nvSpPr>
            <p:cNvPr id="6156" name="Rectangle 7"/>
            <p:cNvSpPr>
              <a:spLocks noChangeArrowheads="1"/>
            </p:cNvSpPr>
            <p:nvPr/>
          </p:nvSpPr>
          <p:spPr bwMode="auto">
            <a:xfrm>
              <a:off x="678427" y="4678679"/>
              <a:ext cx="3733800" cy="10668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en-US" sz="1050" b="1" dirty="0">
                <a:solidFill>
                  <a:schemeClr val="bg1"/>
                </a:solidFill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FLOATING  POINT  TYPE</a:t>
              </a:r>
            </a:p>
            <a:p>
              <a:pPr algn="ctr"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FLOAT</a:t>
              </a:r>
            </a:p>
            <a:p>
              <a:pPr algn="ctr"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DOUBLE</a:t>
              </a:r>
            </a:p>
            <a:p>
              <a:pPr algn="ctr">
                <a:defRPr/>
              </a:pPr>
              <a:r>
                <a:rPr lang="en-US" sz="1400" b="1" dirty="0">
                  <a:solidFill>
                    <a:schemeClr val="bg1"/>
                  </a:solidFill>
                </a:rPr>
                <a:t>LONG DOUBLE</a:t>
              </a:r>
            </a:p>
            <a:p>
              <a:pPr algn="ctr">
                <a:defRPr/>
              </a:pPr>
              <a:endParaRPr 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1218504" y="2160267"/>
              <a:ext cx="2438400" cy="3925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INTEGER</a:t>
              </a:r>
            </a:p>
          </p:txBody>
        </p:sp>
        <p:sp>
          <p:nvSpPr>
            <p:cNvPr id="6158" name="Text Box 13"/>
            <p:cNvSpPr txBox="1">
              <a:spLocks noChangeArrowheads="1"/>
            </p:cNvSpPr>
            <p:nvPr/>
          </p:nvSpPr>
          <p:spPr bwMode="auto">
            <a:xfrm>
              <a:off x="5638799" y="2159157"/>
              <a:ext cx="1828800" cy="3925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CHARACTER</a:t>
              </a:r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1211480" y="4236958"/>
              <a:ext cx="2895600" cy="3925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FLOATING POINT   TYPE</a:t>
              </a:r>
            </a:p>
          </p:txBody>
        </p:sp>
        <p:sp>
          <p:nvSpPr>
            <p:cNvPr id="23" name="Rectangle 6"/>
            <p:cNvSpPr>
              <a:spLocks noChangeArrowheads="1"/>
            </p:cNvSpPr>
            <p:nvPr/>
          </p:nvSpPr>
          <p:spPr bwMode="auto">
            <a:xfrm>
              <a:off x="5436867" y="4681222"/>
              <a:ext cx="2590800" cy="762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VOID</a:t>
              </a: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5638799" y="4220392"/>
              <a:ext cx="1981200" cy="3925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VOID</a:t>
              </a:r>
              <a:r>
                <a:rPr lang="en-US" sz="135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</p:txBody>
        </p:sp>
      </p:grpSp>
      <p:sp>
        <p:nvSpPr>
          <p:cNvPr id="4" name="Rounded Rectangle 3"/>
          <p:cNvSpPr/>
          <p:nvPr/>
        </p:nvSpPr>
        <p:spPr>
          <a:xfrm>
            <a:off x="747258" y="1730410"/>
            <a:ext cx="8050655" cy="4362862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03737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262969" y="136524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Data types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245520" y="768635"/>
            <a:ext cx="789848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altLang="en-US" sz="2400" b="1" dirty="0"/>
              <a:t>Basic data types: </a:t>
            </a:r>
            <a:r>
              <a:rPr lang="en-US" altLang="en-US" sz="2400" b="1" dirty="0" err="1"/>
              <a:t>int</a:t>
            </a:r>
            <a:r>
              <a:rPr lang="en-US" altLang="en-US" sz="2400" b="1" dirty="0"/>
              <a:t>, float, double, char, and void.</a:t>
            </a:r>
          </a:p>
          <a:p>
            <a:pPr algn="just">
              <a:spcBef>
                <a:spcPts val="0"/>
              </a:spcBef>
            </a:pPr>
            <a:endParaRPr lang="en-US" altLang="en-US" sz="2000" b="1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US" altLang="en-US" sz="2000" dirty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4915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831194-72A7-4EE9-BC38-63A4A016057A}" type="slidenum">
              <a:rPr lang="en-US" altLang="en-US"/>
              <a:pPr/>
              <a:t>5</a:t>
            </a:fld>
            <a:endParaRPr lang="en-US" alt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B816C0D-A698-4E59-A51E-8AA09512E2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9968982"/>
              </p:ext>
            </p:extLst>
          </p:nvPr>
        </p:nvGraphicFramePr>
        <p:xfrm>
          <a:off x="371372" y="1127463"/>
          <a:ext cx="8503084" cy="541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093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629840" y="457200"/>
            <a:ext cx="3942159" cy="530226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altLang="en-US" sz="3200" dirty="0"/>
              <a:t>Integer Types </a:t>
            </a:r>
          </a:p>
        </p:txBody>
      </p:sp>
      <p:sp>
        <p:nvSpPr>
          <p:cNvPr id="59395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AA6BF124-FB3D-4A06-A6D6-A3DC9C7B836C}" type="slidenum">
              <a:rPr lang="en-US" altLang="en-US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alt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59398" name="Rectangle 3">
            <a:extLst>
              <a:ext uri="{FF2B5EF4-FFF2-40B4-BE49-F238E27FC236}">
                <a16:creationId xmlns:a16="http://schemas.microsoft.com/office/drawing/2014/main" id="{468A680B-2BC4-49D9-870E-4D99C2215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123163"/>
              </p:ext>
            </p:extLst>
          </p:nvPr>
        </p:nvGraphicFramePr>
        <p:xfrm>
          <a:off x="628650" y="1235076"/>
          <a:ext cx="8140596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771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0" y="800100"/>
            <a:ext cx="5886450" cy="6858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2100" cap="all"/>
              <a:t>Size and Range of values for a 16-bit Machine (Integer type)</a:t>
            </a:r>
            <a:endParaRPr lang="en-US" sz="2100" cap="all" dirty="0"/>
          </a:p>
        </p:txBody>
      </p:sp>
      <p:sp>
        <p:nvSpPr>
          <p:cNvPr id="61442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5226239" y="635635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4D0E6B-E195-4CFC-B4C5-CDFA50FEE2F2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925285"/>
              </p:ext>
            </p:extLst>
          </p:nvPr>
        </p:nvGraphicFramePr>
        <p:xfrm>
          <a:off x="419725" y="1738860"/>
          <a:ext cx="8246604" cy="44026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0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0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9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06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Size (bits)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Range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719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short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short </a:t>
                      </a:r>
                      <a:r>
                        <a:rPr lang="en-US" sz="1800" dirty="0" err="1"/>
                        <a:t>int</a:t>
                      </a:r>
                      <a:r>
                        <a:rPr lang="en-US" sz="1800" dirty="0"/>
                        <a:t>  or </a:t>
                      </a:r>
                    </a:p>
                    <a:p>
                      <a:pPr algn="ctr"/>
                      <a:r>
                        <a:rPr lang="en-US" sz="1800" dirty="0"/>
                        <a:t>signed short </a:t>
                      </a:r>
                      <a:r>
                        <a:rPr lang="en-US" sz="180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-128 to</a:t>
                      </a:r>
                      <a:r>
                        <a:rPr lang="en-US" sz="1800" baseline="0" dirty="0"/>
                        <a:t> 127</a:t>
                      </a:r>
                      <a:endParaRPr lang="en-US" sz="1800" dirty="0"/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9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unsigned </a:t>
                      </a:r>
                      <a:r>
                        <a:rPr lang="en-US" sz="180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 to 255</a:t>
                      </a: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066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Integer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int</a:t>
                      </a:r>
                      <a:r>
                        <a:rPr lang="en-US" sz="1800" dirty="0"/>
                        <a:t> or signed </a:t>
                      </a:r>
                      <a:r>
                        <a:rPr lang="en-US" sz="180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-32,768 to 32,767</a:t>
                      </a: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06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unsigned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 to 65,535</a:t>
                      </a: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9719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Long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long </a:t>
                      </a:r>
                      <a:r>
                        <a:rPr lang="en-US" sz="1800" dirty="0" err="1"/>
                        <a:t>int</a:t>
                      </a:r>
                      <a:r>
                        <a:rPr lang="en-US" sz="1800" dirty="0"/>
                        <a:t> or </a:t>
                      </a:r>
                    </a:p>
                    <a:p>
                      <a:pPr algn="ctr"/>
                      <a:r>
                        <a:rPr lang="en-US" sz="1800" dirty="0"/>
                        <a:t>signed long </a:t>
                      </a:r>
                      <a:r>
                        <a:rPr lang="en-US" sz="180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32</a:t>
                      </a: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-2,147,483,648</a:t>
                      </a:r>
                      <a:r>
                        <a:rPr lang="en-US" sz="1800" baseline="0" dirty="0"/>
                        <a:t> to 2,147,483,647</a:t>
                      </a:r>
                      <a:endParaRPr lang="en-US" sz="1800" dirty="0"/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06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unsigned long </a:t>
                      </a:r>
                      <a:r>
                        <a:rPr lang="en-US" sz="1800" dirty="0" err="1"/>
                        <a:t>int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32</a:t>
                      </a:r>
                    </a:p>
                  </a:txBody>
                  <a:tcPr marL="68580" marR="68580" marT="34290" marB="3429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 to 4,294,967,295</a:t>
                      </a:r>
                    </a:p>
                  </a:txBody>
                  <a:tcPr marL="68580" marR="68580" marT="34290" marB="3429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68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15254"/>
            <a:ext cx="8245807" cy="628310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en-US" altLang="en-US" b="1"/>
              <a:t>The character type </a:t>
            </a:r>
            <a:r>
              <a:rPr lang="en-US" altLang="en-US"/>
              <a:t>char</a:t>
            </a:r>
          </a:p>
        </p:txBody>
      </p:sp>
      <p:sp>
        <p:nvSpPr>
          <p:cNvPr id="6246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03E6802B-2C83-4343-9C5A-61D1289BB1DA}" type="slidenum">
              <a:rPr lang="en-US" altLang="en-US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alt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62470" name="Rectangle 3">
            <a:extLst>
              <a:ext uri="{FF2B5EF4-FFF2-40B4-BE49-F238E27FC236}">
                <a16:creationId xmlns:a16="http://schemas.microsoft.com/office/drawing/2014/main" id="{D9016124-CEFA-436C-8BE1-88F25BE952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411169"/>
              </p:ext>
            </p:extLst>
          </p:nvPr>
        </p:nvGraphicFramePr>
        <p:xfrm>
          <a:off x="0" y="1117895"/>
          <a:ext cx="8769526" cy="5332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9891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629841" y="457200"/>
            <a:ext cx="2949178" cy="530226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en-US" dirty="0"/>
              <a:t>Character  Types</a:t>
            </a:r>
          </a:p>
        </p:txBody>
      </p:sp>
      <p:sp>
        <p:nvSpPr>
          <p:cNvPr id="63491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5085B097-7A39-466A-8AFC-38A09AFF96A6}" type="slidenum">
              <a:rPr lang="en-US" altLang="en-US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alt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63494" name="Rectangle 3">
            <a:extLst>
              <a:ext uri="{FF2B5EF4-FFF2-40B4-BE49-F238E27FC236}">
                <a16:creationId xmlns:a16="http://schemas.microsoft.com/office/drawing/2014/main" id="{DD93BB85-ACB0-44A4-A18A-2C6FF3DC3B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982723"/>
              </p:ext>
            </p:extLst>
          </p:nvPr>
        </p:nvGraphicFramePr>
        <p:xfrm>
          <a:off x="577974" y="1109272"/>
          <a:ext cx="8245806" cy="5291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0342106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7067EFAFB89479F25A2A85E229BC9" ma:contentTypeVersion="2" ma:contentTypeDescription="Create a new document." ma:contentTypeScope="" ma:versionID="3f44ca8e356fa5383b1191926e86efaf">
  <xsd:schema xmlns:xsd="http://www.w3.org/2001/XMLSchema" xmlns:xs="http://www.w3.org/2001/XMLSchema" xmlns:p="http://schemas.microsoft.com/office/2006/metadata/properties" xmlns:ns2="a22512fa-64d6-4a80-ac5c-46c00f9341c7" targetNamespace="http://schemas.microsoft.com/office/2006/metadata/properties" ma:root="true" ma:fieldsID="085704be0b932ff7b66a88d95b023925" ns2:_="">
    <xsd:import namespace="a22512fa-64d6-4a80-ac5c-46c00f9341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512fa-64d6-4a80-ac5c-46c00f9341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8AA284-BF38-4C74-9893-3DE8A9F91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512fa-64d6-4a80-ac5c-46c00f9341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224182-6400-4B48-997B-E152A9CD0FA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551C95-EFA1-4787-A1AF-F0761ED6A3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3490</TotalTime>
  <Words>1224</Words>
  <Application>Microsoft Office PowerPoint</Application>
  <PresentationFormat>On-screen Show (4:3)</PresentationFormat>
  <Paragraphs>250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Arial Rounded MT Bold</vt:lpstr>
      <vt:lpstr>Calibri</vt:lpstr>
      <vt:lpstr>droid sans mono</vt:lpstr>
      <vt:lpstr>euclid_circular_a</vt:lpstr>
      <vt:lpstr>inter-bold</vt:lpstr>
      <vt:lpstr>inter-regular</vt:lpstr>
      <vt:lpstr>Times New Roman</vt:lpstr>
      <vt:lpstr>Times New Roman</vt:lpstr>
      <vt:lpstr>Wingdings</vt:lpstr>
      <vt:lpstr>PSUC2018 Template</vt:lpstr>
      <vt:lpstr>Data types</vt:lpstr>
      <vt:lpstr>PowerPoint Presentation</vt:lpstr>
      <vt:lpstr>PowerPoint Presentation</vt:lpstr>
      <vt:lpstr>Primary (built-in or Basic)Data types</vt:lpstr>
      <vt:lpstr>Data types</vt:lpstr>
      <vt:lpstr>Integer Types </vt:lpstr>
      <vt:lpstr>Size and Range of values for a 16-bit Machine (Integer type)</vt:lpstr>
      <vt:lpstr>The character type char</vt:lpstr>
      <vt:lpstr>Character  Types</vt:lpstr>
      <vt:lpstr>Assigning values to char</vt:lpstr>
      <vt:lpstr>Floating-Point Types</vt:lpstr>
      <vt:lpstr>SIZE AND RANGE OF VALUES FOR 16-BIT MACHINE (FLOATING POINT TYPE)</vt:lpstr>
      <vt:lpstr>void</vt:lpstr>
      <vt:lpstr>Summary of Memory Used</vt:lpstr>
      <vt:lpstr>Summary of Memory Used</vt:lpstr>
      <vt:lpstr>Important</vt:lpstr>
      <vt:lpstr>PowerPoint Presentation</vt:lpstr>
      <vt:lpstr>Example: Using data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Data types, sizes and constants L6 – L9</dc:title>
  <dc:creator>Mahe</dc:creator>
  <cp:lastModifiedBy>Dr. Dinesh Sharma [MU - Jaipur]</cp:lastModifiedBy>
  <cp:revision>58</cp:revision>
  <dcterms:created xsi:type="dcterms:W3CDTF">2018-05-08T08:59:52Z</dcterms:created>
  <dcterms:modified xsi:type="dcterms:W3CDTF">2024-10-10T09:43:40Z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0x0101003527067EFAFB89479F25A2A85E229BC9</vt:lpwstr>
  </property>
</Properties>
</file>